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AD605-67FE-D8D0-D7D3-F8DFF5B03F69}" v="14" dt="2022-05-10T16:01:55.260"/>
    <p1510:client id="{131A122C-8DD9-6103-2B02-FBA0F77BFE88}" v="1534" dt="2022-05-10T15:51:45.881"/>
    <p1510:client id="{4E6E0E8F-66AC-33ED-D1B3-F178FB87DF1B}" v="928" dt="2022-05-11T09:46:23.720"/>
    <p1510:client id="{A8CA42F0-29DB-5767-74E8-DA3ACF31FC52}" v="1036" dt="2022-05-10T15:59:55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Teixeira" userId="751fb2b0-50ea-463d-9e44-269ec6d07e83" providerId="ADAL" clId="{B55B8141-9D28-47DC-92D4-4C38C8253644}"/>
    <pc:docChg chg="custSel modSld">
      <pc:chgData name="Francisco Teixeira" userId="751fb2b0-50ea-463d-9e44-269ec6d07e83" providerId="ADAL" clId="{B55B8141-9D28-47DC-92D4-4C38C8253644}" dt="2022-05-10T16:01:21.092" v="39" actId="20577"/>
      <pc:docMkLst>
        <pc:docMk/>
      </pc:docMkLst>
      <pc:sldChg chg="modSp mod">
        <pc:chgData name="Francisco Teixeira" userId="751fb2b0-50ea-463d-9e44-269ec6d07e83" providerId="ADAL" clId="{B55B8141-9D28-47DC-92D4-4C38C8253644}" dt="2022-05-10T16:01:21.092" v="39" actId="20577"/>
        <pc:sldMkLst>
          <pc:docMk/>
          <pc:sldMk cId="4004032367" sldId="264"/>
        </pc:sldMkLst>
        <pc:spChg chg="mod">
          <ac:chgData name="Francisco Teixeira" userId="751fb2b0-50ea-463d-9e44-269ec6d07e83" providerId="ADAL" clId="{B55B8141-9D28-47DC-92D4-4C38C8253644}" dt="2022-05-10T16:01:21.092" v="39" actId="20577"/>
          <ac:spMkLst>
            <pc:docMk/>
            <pc:sldMk cId="4004032367" sldId="264"/>
            <ac:spMk id="2" creationId="{56940B2A-3CD8-B4F3-1D0D-3B8D418F8A3D}"/>
          </ac:spMkLst>
        </pc:spChg>
      </pc:sldChg>
    </pc:docChg>
  </pc:docChgLst>
  <pc:docChgLst>
    <pc:chgData name="Francisco Teixeira" userId="S::franciscosalesteixeira88@ua.pt::751fb2b0-50ea-463d-9e44-269ec6d07e83" providerId="AD" clId="Web-{A8CA42F0-29DB-5767-74E8-DA3ACF31FC52}"/>
    <pc:docChg chg="addSld delSld modSld">
      <pc:chgData name="Francisco Teixeira" userId="S::franciscosalesteixeira88@ua.pt::751fb2b0-50ea-463d-9e44-269ec6d07e83" providerId="AD" clId="Web-{A8CA42F0-29DB-5767-74E8-DA3ACF31FC52}" dt="2022-05-10T15:59:55.848" v="638" actId="20577"/>
      <pc:docMkLst>
        <pc:docMk/>
      </pc:docMkLst>
      <pc:sldChg chg="modSp">
        <pc:chgData name="Francisco Teixeira" userId="S::franciscosalesteixeira88@ua.pt::751fb2b0-50ea-463d-9e44-269ec6d07e83" providerId="AD" clId="Web-{A8CA42F0-29DB-5767-74E8-DA3ACF31FC52}" dt="2022-05-10T14:56:51.218" v="1" actId="20577"/>
        <pc:sldMkLst>
          <pc:docMk/>
          <pc:sldMk cId="4109000139" sldId="259"/>
        </pc:sldMkLst>
        <pc:spChg chg="mod">
          <ac:chgData name="Francisco Teixeira" userId="S::franciscosalesteixeira88@ua.pt::751fb2b0-50ea-463d-9e44-269ec6d07e83" providerId="AD" clId="Web-{A8CA42F0-29DB-5767-74E8-DA3ACF31FC52}" dt="2022-05-10T14:56:51.218" v="1" actId="20577"/>
          <ac:spMkLst>
            <pc:docMk/>
            <pc:sldMk cId="4109000139" sldId="259"/>
            <ac:spMk id="21" creationId="{4C795A48-DD55-224D-F2E7-1289E73D24AF}"/>
          </ac:spMkLst>
        </pc:spChg>
      </pc:sldChg>
      <pc:sldChg chg="modSp">
        <pc:chgData name="Francisco Teixeira" userId="S::franciscosalesteixeira88@ua.pt::751fb2b0-50ea-463d-9e44-269ec6d07e83" providerId="AD" clId="Web-{A8CA42F0-29DB-5767-74E8-DA3ACF31FC52}" dt="2022-05-10T15:53:52.530" v="560" actId="20577"/>
        <pc:sldMkLst>
          <pc:docMk/>
          <pc:sldMk cId="4023792572" sldId="261"/>
        </pc:sldMkLst>
        <pc:spChg chg="mod">
          <ac:chgData name="Francisco Teixeira" userId="S::franciscosalesteixeira88@ua.pt::751fb2b0-50ea-463d-9e44-269ec6d07e83" providerId="AD" clId="Web-{A8CA42F0-29DB-5767-74E8-DA3ACF31FC52}" dt="2022-05-10T14:57:17.111" v="3" actId="20577"/>
          <ac:spMkLst>
            <pc:docMk/>
            <pc:sldMk cId="4023792572" sldId="261"/>
            <ac:spMk id="13" creationId="{14619FB2-5412-9DCC-E8F0-472B93FEF665}"/>
          </ac:spMkLst>
        </pc:spChg>
        <pc:spChg chg="mod">
          <ac:chgData name="Francisco Teixeira" userId="S::franciscosalesteixeira88@ua.pt::751fb2b0-50ea-463d-9e44-269ec6d07e83" providerId="AD" clId="Web-{A8CA42F0-29DB-5767-74E8-DA3ACF31FC52}" dt="2022-05-10T14:57:38.596" v="6" actId="20577"/>
          <ac:spMkLst>
            <pc:docMk/>
            <pc:sldMk cId="4023792572" sldId="261"/>
            <ac:spMk id="19" creationId="{E031B571-36BB-ED64-7353-0033612A5C0B}"/>
          </ac:spMkLst>
        </pc:spChg>
        <pc:spChg chg="mod">
          <ac:chgData name="Francisco Teixeira" userId="S::franciscosalesteixeira88@ua.pt::751fb2b0-50ea-463d-9e44-269ec6d07e83" providerId="AD" clId="Web-{A8CA42F0-29DB-5767-74E8-DA3ACF31FC52}" dt="2022-05-10T15:53:52.530" v="560" actId="20577"/>
          <ac:spMkLst>
            <pc:docMk/>
            <pc:sldMk cId="4023792572" sldId="261"/>
            <ac:spMk id="21" creationId="{4C795A48-DD55-224D-F2E7-1289E73D24AF}"/>
          </ac:spMkLst>
        </pc:spChg>
      </pc:sldChg>
      <pc:sldChg chg="addSp delSp modSp">
        <pc:chgData name="Francisco Teixeira" userId="S::franciscosalesteixeira88@ua.pt::751fb2b0-50ea-463d-9e44-269ec6d07e83" providerId="AD" clId="Web-{A8CA42F0-29DB-5767-74E8-DA3ACF31FC52}" dt="2022-05-10T15:39:17.697" v="206" actId="1076"/>
        <pc:sldMkLst>
          <pc:docMk/>
          <pc:sldMk cId="1126968495" sldId="262"/>
        </pc:sldMkLst>
        <pc:graphicFrameChg chg="add del mod modGraphic">
          <ac:chgData name="Francisco Teixeira" userId="S::franciscosalesteixeira88@ua.pt::751fb2b0-50ea-463d-9e44-269ec6d07e83" providerId="AD" clId="Web-{A8CA42F0-29DB-5767-74E8-DA3ACF31FC52}" dt="2022-05-10T15:20:20.864" v="29"/>
          <ac:graphicFrameMkLst>
            <pc:docMk/>
            <pc:sldMk cId="1126968495" sldId="262"/>
            <ac:graphicFrameMk id="2" creationId="{C8901483-AC9D-CE4B-3CD3-70C0B179D738}"/>
          </ac:graphicFrameMkLst>
        </pc:graphicFrameChg>
        <pc:graphicFrameChg chg="add mod modGraphic">
          <ac:chgData name="Francisco Teixeira" userId="S::franciscosalesteixeira88@ua.pt::751fb2b0-50ea-463d-9e44-269ec6d07e83" providerId="AD" clId="Web-{A8CA42F0-29DB-5767-74E8-DA3ACF31FC52}" dt="2022-05-10T15:39:17.697" v="206" actId="1076"/>
          <ac:graphicFrameMkLst>
            <pc:docMk/>
            <pc:sldMk cId="1126968495" sldId="262"/>
            <ac:graphicFrameMk id="4" creationId="{A0E903CF-CE72-9A51-8299-F64B77E364A5}"/>
          </ac:graphicFrameMkLst>
        </pc:graphicFrameChg>
      </pc:sldChg>
      <pc:sldChg chg="modSp">
        <pc:chgData name="Francisco Teixeira" userId="S::franciscosalesteixeira88@ua.pt::751fb2b0-50ea-463d-9e44-269ec6d07e83" providerId="AD" clId="Web-{A8CA42F0-29DB-5767-74E8-DA3ACF31FC52}" dt="2022-05-10T15:41:21.267" v="220" actId="1076"/>
        <pc:sldMkLst>
          <pc:docMk/>
          <pc:sldMk cId="1450646944" sldId="263"/>
        </pc:sldMkLst>
        <pc:spChg chg="mod">
          <ac:chgData name="Francisco Teixeira" userId="S::franciscosalesteixeira88@ua.pt::751fb2b0-50ea-463d-9e44-269ec6d07e83" providerId="AD" clId="Web-{A8CA42F0-29DB-5767-74E8-DA3ACF31FC52}" dt="2022-05-10T15:41:21.267" v="220" actId="1076"/>
          <ac:spMkLst>
            <pc:docMk/>
            <pc:sldMk cId="1450646944" sldId="263"/>
            <ac:spMk id="2" creationId="{50BA8858-F979-BEED-ECD6-5BB0F0344684}"/>
          </ac:spMkLst>
        </pc:spChg>
        <pc:spChg chg="mod">
          <ac:chgData name="Francisco Teixeira" userId="S::franciscosalesteixeira88@ua.pt::751fb2b0-50ea-463d-9e44-269ec6d07e83" providerId="AD" clId="Web-{A8CA42F0-29DB-5767-74E8-DA3ACF31FC52}" dt="2022-05-10T15:41:17.267" v="219" actId="1076"/>
          <ac:spMkLst>
            <pc:docMk/>
            <pc:sldMk cId="1450646944" sldId="263"/>
            <ac:spMk id="5" creationId="{C3B5BFC4-B644-C3B6-A8C7-DD70BD1EEB1C}"/>
          </ac:spMkLst>
        </pc:spChg>
      </pc:sldChg>
      <pc:sldChg chg="modSp">
        <pc:chgData name="Francisco Teixeira" userId="S::franciscosalesteixeira88@ua.pt::751fb2b0-50ea-463d-9e44-269ec6d07e83" providerId="AD" clId="Web-{A8CA42F0-29DB-5767-74E8-DA3ACF31FC52}" dt="2022-05-10T15:59:55.848" v="638" actId="20577"/>
        <pc:sldMkLst>
          <pc:docMk/>
          <pc:sldMk cId="4004032367" sldId="264"/>
        </pc:sldMkLst>
        <pc:spChg chg="mod">
          <ac:chgData name="Francisco Teixeira" userId="S::franciscosalesteixeira88@ua.pt::751fb2b0-50ea-463d-9e44-269ec6d07e83" providerId="AD" clId="Web-{A8CA42F0-29DB-5767-74E8-DA3ACF31FC52}" dt="2022-05-10T15:59:55.848" v="638" actId="20577"/>
          <ac:spMkLst>
            <pc:docMk/>
            <pc:sldMk cId="4004032367" sldId="264"/>
            <ac:spMk id="2" creationId="{56940B2A-3CD8-B4F3-1D0D-3B8D418F8A3D}"/>
          </ac:spMkLst>
        </pc:spChg>
      </pc:sldChg>
      <pc:sldChg chg="addSp modSp">
        <pc:chgData name="Francisco Teixeira" userId="S::franciscosalesteixeira88@ua.pt::751fb2b0-50ea-463d-9e44-269ec6d07e83" providerId="AD" clId="Web-{A8CA42F0-29DB-5767-74E8-DA3ACF31FC52}" dt="2022-05-10T15:52:58.433" v="556" actId="14100"/>
        <pc:sldMkLst>
          <pc:docMk/>
          <pc:sldMk cId="1508443798" sldId="265"/>
        </pc:sldMkLst>
        <pc:spChg chg="add mod">
          <ac:chgData name="Francisco Teixeira" userId="S::franciscosalesteixeira88@ua.pt::751fb2b0-50ea-463d-9e44-269ec6d07e83" providerId="AD" clId="Web-{A8CA42F0-29DB-5767-74E8-DA3ACF31FC52}" dt="2022-05-10T15:52:58.433" v="556" actId="14100"/>
          <ac:spMkLst>
            <pc:docMk/>
            <pc:sldMk cId="1508443798" sldId="265"/>
            <ac:spMk id="2" creationId="{8EA0066A-6155-7BC0-DC28-BF9916F1505B}"/>
          </ac:spMkLst>
        </pc:spChg>
      </pc:sldChg>
      <pc:sldChg chg="addSp modSp new del">
        <pc:chgData name="Francisco Teixeira" userId="S::franciscosalesteixeira88@ua.pt::751fb2b0-50ea-463d-9e44-269ec6d07e83" providerId="AD" clId="Web-{A8CA42F0-29DB-5767-74E8-DA3ACF31FC52}" dt="2022-05-10T15:55:26.692" v="621"/>
        <pc:sldMkLst>
          <pc:docMk/>
          <pc:sldMk cId="1386990474" sldId="266"/>
        </pc:sldMkLst>
        <pc:spChg chg="add mod">
          <ac:chgData name="Francisco Teixeira" userId="S::franciscosalesteixeira88@ua.pt::751fb2b0-50ea-463d-9e44-269ec6d07e83" providerId="AD" clId="Web-{A8CA42F0-29DB-5767-74E8-DA3ACF31FC52}" dt="2022-05-10T15:55:20.692" v="620" actId="20577"/>
          <ac:spMkLst>
            <pc:docMk/>
            <pc:sldMk cId="1386990474" sldId="266"/>
            <ac:spMk id="5" creationId="{D48CCF49-030A-068C-A430-D94BE8D6A75E}"/>
          </ac:spMkLst>
        </pc:spChg>
      </pc:sldChg>
    </pc:docChg>
  </pc:docChgLst>
  <pc:docChgLst>
    <pc:chgData name="Francisco Teixeira" userId="S::franciscosalesteixeira88@ua.pt::751fb2b0-50ea-463d-9e44-269ec6d07e83" providerId="AD" clId="Web-{072AD605-67FE-D8D0-D7D3-F8DFF5B03F69}"/>
    <pc:docChg chg="modSld">
      <pc:chgData name="Francisco Teixeira" userId="S::franciscosalesteixeira88@ua.pt::751fb2b0-50ea-463d-9e44-269ec6d07e83" providerId="AD" clId="Web-{072AD605-67FE-D8D0-D7D3-F8DFF5B03F69}" dt="2022-05-10T16:01:55.260" v="7" actId="14100"/>
      <pc:docMkLst>
        <pc:docMk/>
      </pc:docMkLst>
      <pc:sldChg chg="modSp">
        <pc:chgData name="Francisco Teixeira" userId="S::franciscosalesteixeira88@ua.pt::751fb2b0-50ea-463d-9e44-269ec6d07e83" providerId="AD" clId="Web-{072AD605-67FE-D8D0-D7D3-F8DFF5B03F69}" dt="2022-05-10T16:01:55.260" v="7" actId="14100"/>
        <pc:sldMkLst>
          <pc:docMk/>
          <pc:sldMk cId="4004032367" sldId="264"/>
        </pc:sldMkLst>
        <pc:spChg chg="mod">
          <ac:chgData name="Francisco Teixeira" userId="S::franciscosalesteixeira88@ua.pt::751fb2b0-50ea-463d-9e44-269ec6d07e83" providerId="AD" clId="Web-{072AD605-67FE-D8D0-D7D3-F8DFF5B03F69}" dt="2022-05-10T16:01:55.260" v="7" actId="14100"/>
          <ac:spMkLst>
            <pc:docMk/>
            <pc:sldMk cId="4004032367" sldId="264"/>
            <ac:spMk id="2" creationId="{56940B2A-3CD8-B4F3-1D0D-3B8D418F8A3D}"/>
          </ac:spMkLst>
        </pc:spChg>
      </pc:sldChg>
    </pc:docChg>
  </pc:docChgLst>
  <pc:docChgLst>
    <pc:chgData name="Miguel Moreira" userId="S::moreiramiguel@ua.pt::0aef5668-2391-4e5f-9435-73a6098d7102" providerId="AD" clId="Web-{131A122C-8DD9-6103-2B02-FBA0F77BFE88}"/>
    <pc:docChg chg="modSld">
      <pc:chgData name="Miguel Moreira" userId="S::moreiramiguel@ua.pt::0aef5668-2391-4e5f-9435-73a6098d7102" providerId="AD" clId="Web-{131A122C-8DD9-6103-2B02-FBA0F77BFE88}" dt="2022-05-10T15:51:45.881" v="845" actId="1076"/>
      <pc:docMkLst>
        <pc:docMk/>
      </pc:docMkLst>
      <pc:sldChg chg="addSp delSp modSp">
        <pc:chgData name="Miguel Moreira" userId="S::moreiramiguel@ua.pt::0aef5668-2391-4e5f-9435-73a6098d7102" providerId="AD" clId="Web-{131A122C-8DD9-6103-2B02-FBA0F77BFE88}" dt="2022-05-10T15:39:57.599" v="835" actId="1076"/>
        <pc:sldMkLst>
          <pc:docMk/>
          <pc:sldMk cId="1450646944" sldId="263"/>
        </pc:sldMkLst>
        <pc:spChg chg="add mod">
          <ac:chgData name="Miguel Moreira" userId="S::moreiramiguel@ua.pt::0aef5668-2391-4e5f-9435-73a6098d7102" providerId="AD" clId="Web-{131A122C-8DD9-6103-2B02-FBA0F77BFE88}" dt="2022-05-10T15:31:45.307" v="543" actId="1076"/>
          <ac:spMkLst>
            <pc:docMk/>
            <pc:sldMk cId="1450646944" sldId="263"/>
            <ac:spMk id="2" creationId="{50BA8858-F979-BEED-ECD6-5BB0F0344684}"/>
          </ac:spMkLst>
        </pc:spChg>
        <pc:spChg chg="add mod">
          <ac:chgData name="Miguel Moreira" userId="S::moreiramiguel@ua.pt::0aef5668-2391-4e5f-9435-73a6098d7102" providerId="AD" clId="Web-{131A122C-8DD9-6103-2B02-FBA0F77BFE88}" dt="2022-05-10T15:35:37.437" v="795" actId="1076"/>
          <ac:spMkLst>
            <pc:docMk/>
            <pc:sldMk cId="1450646944" sldId="263"/>
            <ac:spMk id="5" creationId="{C3B5BFC4-B644-C3B6-A8C7-DD70BD1EEB1C}"/>
          </ac:spMkLst>
        </pc:spChg>
        <pc:spChg chg="add mod">
          <ac:chgData name="Miguel Moreira" userId="S::moreiramiguel@ua.pt::0aef5668-2391-4e5f-9435-73a6098d7102" providerId="AD" clId="Web-{131A122C-8DD9-6103-2B02-FBA0F77BFE88}" dt="2022-05-10T15:35:20.546" v="794" actId="1076"/>
          <ac:spMkLst>
            <pc:docMk/>
            <pc:sldMk cId="1450646944" sldId="263"/>
            <ac:spMk id="6" creationId="{9BCF9A63-CDCF-D4F2-A92B-A290227C47A9}"/>
          </ac:spMkLst>
        </pc:spChg>
        <pc:spChg chg="add mod">
          <ac:chgData name="Miguel Moreira" userId="S::moreiramiguel@ua.pt::0aef5668-2391-4e5f-9435-73a6098d7102" providerId="AD" clId="Web-{131A122C-8DD9-6103-2B02-FBA0F77BFE88}" dt="2022-05-10T15:39:57.599" v="835" actId="1076"/>
          <ac:spMkLst>
            <pc:docMk/>
            <pc:sldMk cId="1450646944" sldId="263"/>
            <ac:spMk id="9" creationId="{7835E558-5356-0443-E9FE-FC0EBAE4975C}"/>
          </ac:spMkLst>
        </pc:spChg>
        <pc:spChg chg="mod">
          <ac:chgData name="Miguel Moreira" userId="S::moreiramiguel@ua.pt::0aef5668-2391-4e5f-9435-73a6098d7102" providerId="AD" clId="Web-{131A122C-8DD9-6103-2B02-FBA0F77BFE88}" dt="2022-05-10T15:30:06.398" v="528" actId="20577"/>
          <ac:spMkLst>
            <pc:docMk/>
            <pc:sldMk cId="1450646944" sldId="263"/>
            <ac:spMk id="35" creationId="{7D489855-2871-2138-EE0F-FD4061156F22}"/>
          </ac:spMkLst>
        </pc:spChg>
        <pc:picChg chg="add del mod">
          <ac:chgData name="Miguel Moreira" userId="S::moreiramiguel@ua.pt::0aef5668-2391-4e5f-9435-73a6098d7102" providerId="AD" clId="Web-{131A122C-8DD9-6103-2B02-FBA0F77BFE88}" dt="2022-05-10T15:31:29.322" v="540"/>
          <ac:picMkLst>
            <pc:docMk/>
            <pc:sldMk cId="1450646944" sldId="263"/>
            <ac:picMk id="3" creationId="{465A55C0-C1BA-F666-1345-9C9A71943572}"/>
          </ac:picMkLst>
        </pc:picChg>
        <pc:picChg chg="add mod">
          <ac:chgData name="Miguel Moreira" userId="S::moreiramiguel@ua.pt::0aef5668-2391-4e5f-9435-73a6098d7102" providerId="AD" clId="Web-{131A122C-8DD9-6103-2B02-FBA0F77BFE88}" dt="2022-05-10T15:34:58.233" v="786" actId="1076"/>
          <ac:picMkLst>
            <pc:docMk/>
            <pc:sldMk cId="1450646944" sldId="263"/>
            <ac:picMk id="4" creationId="{4E395BB1-00C0-75C5-5FB2-C20A37E9971A}"/>
          </ac:picMkLst>
        </pc:picChg>
        <pc:picChg chg="add del mod">
          <ac:chgData name="Miguel Moreira" userId="S::moreiramiguel@ua.pt::0aef5668-2391-4e5f-9435-73a6098d7102" providerId="AD" clId="Web-{131A122C-8DD9-6103-2B02-FBA0F77BFE88}" dt="2022-05-10T15:36:45.110" v="803"/>
          <ac:picMkLst>
            <pc:docMk/>
            <pc:sldMk cId="1450646944" sldId="263"/>
            <ac:picMk id="7" creationId="{369133AC-98F5-EA23-9742-FAE580F435F3}"/>
          </ac:picMkLst>
        </pc:picChg>
        <pc:picChg chg="add mod">
          <ac:chgData name="Miguel Moreira" userId="S::moreiramiguel@ua.pt::0aef5668-2391-4e5f-9435-73a6098d7102" providerId="AD" clId="Web-{131A122C-8DD9-6103-2B02-FBA0F77BFE88}" dt="2022-05-10T15:39:51.833" v="834" actId="1076"/>
          <ac:picMkLst>
            <pc:docMk/>
            <pc:sldMk cId="1450646944" sldId="263"/>
            <ac:picMk id="8" creationId="{F5A44DF0-EFC3-E744-CDE8-10BEB5AC5C5E}"/>
          </ac:picMkLst>
        </pc:picChg>
      </pc:sldChg>
      <pc:sldChg chg="addSp delSp modSp">
        <pc:chgData name="Miguel Moreira" userId="S::moreiramiguel@ua.pt::0aef5668-2391-4e5f-9435-73a6098d7102" providerId="AD" clId="Web-{131A122C-8DD9-6103-2B02-FBA0F77BFE88}" dt="2022-05-10T15:39:25.989" v="833" actId="1076"/>
        <pc:sldMkLst>
          <pc:docMk/>
          <pc:sldMk cId="4004032367" sldId="264"/>
        </pc:sldMkLst>
        <pc:spChg chg="add mod">
          <ac:chgData name="Miguel Moreira" userId="S::moreiramiguel@ua.pt::0aef5668-2391-4e5f-9435-73a6098d7102" providerId="AD" clId="Web-{131A122C-8DD9-6103-2B02-FBA0F77BFE88}" dt="2022-05-10T15:39:16.989" v="831" actId="1076"/>
          <ac:spMkLst>
            <pc:docMk/>
            <pc:sldMk cId="4004032367" sldId="264"/>
            <ac:spMk id="2" creationId="{56940B2A-3CD8-B4F3-1D0D-3B8D418F8A3D}"/>
          </ac:spMkLst>
        </pc:spChg>
        <pc:spChg chg="add mod">
          <ac:chgData name="Miguel Moreira" userId="S::moreiramiguel@ua.pt::0aef5668-2391-4e5f-9435-73a6098d7102" providerId="AD" clId="Web-{131A122C-8DD9-6103-2B02-FBA0F77BFE88}" dt="2022-05-10T15:39:25.989" v="833" actId="1076"/>
          <ac:spMkLst>
            <pc:docMk/>
            <pc:sldMk cId="4004032367" sldId="264"/>
            <ac:spMk id="6" creationId="{7ABF400B-CA07-B0F8-92CA-97DA7412F4A4}"/>
          </ac:spMkLst>
        </pc:spChg>
        <pc:picChg chg="add del mod ord">
          <ac:chgData name="Miguel Moreira" userId="S::moreiramiguel@ua.pt::0aef5668-2391-4e5f-9435-73a6098d7102" providerId="AD" clId="Web-{131A122C-8DD9-6103-2B02-FBA0F77BFE88}" dt="2022-05-10T15:26:14.174" v="262"/>
          <ac:picMkLst>
            <pc:docMk/>
            <pc:sldMk cId="4004032367" sldId="264"/>
            <ac:picMk id="3" creationId="{B753F077-651E-46CA-62F2-5BA4818EAB18}"/>
          </ac:picMkLst>
        </pc:picChg>
        <pc:picChg chg="add mod">
          <ac:chgData name="Miguel Moreira" userId="S::moreiramiguel@ua.pt::0aef5668-2391-4e5f-9435-73a6098d7102" providerId="AD" clId="Web-{131A122C-8DD9-6103-2B02-FBA0F77BFE88}" dt="2022-05-10T15:39:20.926" v="832" actId="1076"/>
          <ac:picMkLst>
            <pc:docMk/>
            <pc:sldMk cId="4004032367" sldId="264"/>
            <ac:picMk id="5" creationId="{C5EF811C-BB5A-C698-CB87-1BF439B32DA9}"/>
          </ac:picMkLst>
        </pc:picChg>
      </pc:sldChg>
      <pc:sldChg chg="addSp modSp">
        <pc:chgData name="Miguel Moreira" userId="S::moreiramiguel@ua.pt::0aef5668-2391-4e5f-9435-73a6098d7102" providerId="AD" clId="Web-{131A122C-8DD9-6103-2B02-FBA0F77BFE88}" dt="2022-05-10T15:51:45.881" v="845" actId="1076"/>
        <pc:sldMkLst>
          <pc:docMk/>
          <pc:sldMk cId="1508443798" sldId="265"/>
        </pc:sldMkLst>
        <pc:picChg chg="add mod">
          <ac:chgData name="Miguel Moreira" userId="S::moreiramiguel@ua.pt::0aef5668-2391-4e5f-9435-73a6098d7102" providerId="AD" clId="Web-{131A122C-8DD9-6103-2B02-FBA0F77BFE88}" dt="2022-05-10T15:51:45.881" v="845" actId="1076"/>
          <ac:picMkLst>
            <pc:docMk/>
            <pc:sldMk cId="1508443798" sldId="265"/>
            <ac:picMk id="3" creationId="{EEAB7103-0EDD-50D4-3228-84E455923071}"/>
          </ac:picMkLst>
        </pc:picChg>
      </pc:sldChg>
    </pc:docChg>
  </pc:docChgLst>
  <pc:docChgLst>
    <pc:chgData name="Joao Vieira" userId="S::joaopvieira@ua.pt::ee994a60-c2fb-4a57-91cc-8923d9e0c3fb" providerId="AD" clId="Web-{4E6E0E8F-66AC-33ED-D1B3-F178FB87DF1B}"/>
    <pc:docChg chg="modSld">
      <pc:chgData name="Joao Vieira" userId="S::joaopvieira@ua.pt::ee994a60-c2fb-4a57-91cc-8923d9e0c3fb" providerId="AD" clId="Web-{4E6E0E8F-66AC-33ED-D1B3-F178FB87DF1B}" dt="2022-05-11T09:46:23.720" v="577" actId="14100"/>
      <pc:docMkLst>
        <pc:docMk/>
      </pc:docMkLst>
      <pc:sldChg chg="addSp delSp modSp">
        <pc:chgData name="Joao Vieira" userId="S::joaopvieira@ua.pt::ee994a60-c2fb-4a57-91cc-8923d9e0c3fb" providerId="AD" clId="Web-{4E6E0E8F-66AC-33ED-D1B3-F178FB87DF1B}" dt="2022-05-11T09:46:23.720" v="577" actId="14100"/>
        <pc:sldMkLst>
          <pc:docMk/>
          <pc:sldMk cId="1126968495" sldId="262"/>
        </pc:sldMkLst>
        <pc:spChg chg="add mod">
          <ac:chgData name="Joao Vieira" userId="S::joaopvieira@ua.pt::ee994a60-c2fb-4a57-91cc-8923d9e0c3fb" providerId="AD" clId="Web-{4E6E0E8F-66AC-33ED-D1B3-F178FB87DF1B}" dt="2022-05-11T09:38:34.070" v="516" actId="20577"/>
          <ac:spMkLst>
            <pc:docMk/>
            <pc:sldMk cId="1126968495" sldId="262"/>
            <ac:spMk id="2" creationId="{40116A55-7C04-7ED3-C6AE-8C75D94EEAB8}"/>
          </ac:spMkLst>
        </pc:spChg>
        <pc:spChg chg="add del mod">
          <ac:chgData name="Joao Vieira" userId="S::joaopvieira@ua.pt::ee994a60-c2fb-4a57-91cc-8923d9e0c3fb" providerId="AD" clId="Web-{4E6E0E8F-66AC-33ED-D1B3-F178FB87DF1B}" dt="2022-05-11T09:33:29.720" v="405"/>
          <ac:spMkLst>
            <pc:docMk/>
            <pc:sldMk cId="1126968495" sldId="262"/>
            <ac:spMk id="7" creationId="{EFE3A4E0-7B53-E163-FEE6-FB377C3D7BB1}"/>
          </ac:spMkLst>
        </pc:spChg>
        <pc:spChg chg="add del mod">
          <ac:chgData name="Joao Vieira" userId="S::joaopvieira@ua.pt::ee994a60-c2fb-4a57-91cc-8923d9e0c3fb" providerId="AD" clId="Web-{4E6E0E8F-66AC-33ED-D1B3-F178FB87DF1B}" dt="2022-05-11T09:35:17.863" v="433"/>
          <ac:spMkLst>
            <pc:docMk/>
            <pc:sldMk cId="1126968495" sldId="262"/>
            <ac:spMk id="8" creationId="{743C4B96-2B73-4F41-B0D0-DE4465A4C123}"/>
          </ac:spMkLst>
        </pc:spChg>
        <pc:spChg chg="add mod">
          <ac:chgData name="Joao Vieira" userId="S::joaopvieira@ua.pt::ee994a60-c2fb-4a57-91cc-8923d9e0c3fb" providerId="AD" clId="Web-{4E6E0E8F-66AC-33ED-D1B3-F178FB87DF1B}" dt="2022-05-11T09:38:46.117" v="518" actId="1076"/>
          <ac:spMkLst>
            <pc:docMk/>
            <pc:sldMk cId="1126968495" sldId="262"/>
            <ac:spMk id="9" creationId="{149FE0EC-CA69-F733-B161-F875F3E8ED5C}"/>
          </ac:spMkLst>
        </pc:spChg>
        <pc:spChg chg="del">
          <ac:chgData name="Joao Vieira" userId="S::joaopvieira@ua.pt::ee994a60-c2fb-4a57-91cc-8923d9e0c3fb" providerId="AD" clId="Web-{4E6E0E8F-66AC-33ED-D1B3-F178FB87DF1B}" dt="2022-05-11T09:40:35.229" v="534"/>
          <ac:spMkLst>
            <pc:docMk/>
            <pc:sldMk cId="1126968495" sldId="262"/>
            <ac:spMk id="21" creationId="{21ADE1B7-1396-AB5A-F321-9B22DD44A115}"/>
          </ac:spMkLst>
        </pc:spChg>
        <pc:spChg chg="add mod">
          <ac:chgData name="Joao Vieira" userId="S::joaopvieira@ua.pt::ee994a60-c2fb-4a57-91cc-8923d9e0c3fb" providerId="AD" clId="Web-{4E6E0E8F-66AC-33ED-D1B3-F178FB87DF1B}" dt="2022-05-11T09:42:02.887" v="557" actId="1076"/>
          <ac:spMkLst>
            <pc:docMk/>
            <pc:sldMk cId="1126968495" sldId="262"/>
            <ac:spMk id="22" creationId="{B44CA23E-EDD0-7108-561E-333CBAEEEAF1}"/>
          </ac:spMkLst>
        </pc:spChg>
        <pc:spChg chg="add mod">
          <ac:chgData name="Joao Vieira" userId="S::joaopvieira@ua.pt::ee994a60-c2fb-4a57-91cc-8923d9e0c3fb" providerId="AD" clId="Web-{4E6E0E8F-66AC-33ED-D1B3-F178FB87DF1B}" dt="2022-05-11T09:41:24.636" v="547" actId="1076"/>
          <ac:spMkLst>
            <pc:docMk/>
            <pc:sldMk cId="1126968495" sldId="262"/>
            <ac:spMk id="25" creationId="{457F8197-DF76-BAF8-5D3C-50E9697BFDB2}"/>
          </ac:spMkLst>
        </pc:spChg>
        <pc:spChg chg="add mod">
          <ac:chgData name="Joao Vieira" userId="S::joaopvieira@ua.pt::ee994a60-c2fb-4a57-91cc-8923d9e0c3fb" providerId="AD" clId="Web-{4E6E0E8F-66AC-33ED-D1B3-F178FB87DF1B}" dt="2022-05-11T09:41:49.418" v="554" actId="1076"/>
          <ac:spMkLst>
            <pc:docMk/>
            <pc:sldMk cId="1126968495" sldId="262"/>
            <ac:spMk id="26" creationId="{273AFE3D-1B00-612B-6B33-E66D144A34D2}"/>
          </ac:spMkLst>
        </pc:spChg>
        <pc:spChg chg="add mod">
          <ac:chgData name="Joao Vieira" userId="S::joaopvieira@ua.pt::ee994a60-c2fb-4a57-91cc-8923d9e0c3fb" providerId="AD" clId="Web-{4E6E0E8F-66AC-33ED-D1B3-F178FB87DF1B}" dt="2022-05-11T09:41:53.527" v="555" actId="1076"/>
          <ac:spMkLst>
            <pc:docMk/>
            <pc:sldMk cId="1126968495" sldId="262"/>
            <ac:spMk id="27" creationId="{B901C6BD-C20F-66EB-74FD-9B078F70198B}"/>
          </ac:spMkLst>
        </pc:spChg>
        <pc:spChg chg="add mod">
          <ac:chgData name="Joao Vieira" userId="S::joaopvieira@ua.pt::ee994a60-c2fb-4a57-91cc-8923d9e0c3fb" providerId="AD" clId="Web-{4E6E0E8F-66AC-33ED-D1B3-F178FB87DF1B}" dt="2022-05-11T09:45:59.360" v="574" actId="1076"/>
          <ac:spMkLst>
            <pc:docMk/>
            <pc:sldMk cId="1126968495" sldId="262"/>
            <ac:spMk id="30" creationId="{638CC5D1-42E8-08D7-4643-0A96A3D7ADB8}"/>
          </ac:spMkLst>
        </pc:spChg>
        <pc:spChg chg="add mod">
          <ac:chgData name="Joao Vieira" userId="S::joaopvieira@ua.pt::ee994a60-c2fb-4a57-91cc-8923d9e0c3fb" providerId="AD" clId="Web-{4E6E0E8F-66AC-33ED-D1B3-F178FB87DF1B}" dt="2022-05-11T09:46:23.720" v="577" actId="14100"/>
          <ac:spMkLst>
            <pc:docMk/>
            <pc:sldMk cId="1126968495" sldId="262"/>
            <ac:spMk id="32" creationId="{0236C9DD-E2F9-A856-16DE-B7138722357D}"/>
          </ac:spMkLst>
        </pc:spChg>
        <pc:grpChg chg="add mod">
          <ac:chgData name="Joao Vieira" userId="S::joaopvieira@ua.pt::ee994a60-c2fb-4a57-91cc-8923d9e0c3fb" providerId="AD" clId="Web-{4E6E0E8F-66AC-33ED-D1B3-F178FB87DF1B}" dt="2022-05-11T09:41:59.012" v="556" actId="1076"/>
          <ac:grpSpMkLst>
            <pc:docMk/>
            <pc:sldMk cId="1126968495" sldId="262"/>
            <ac:grpSpMk id="13" creationId="{23B2F9C3-935C-F935-64FC-9F23BC060159}"/>
          </ac:grpSpMkLst>
        </pc:grpChg>
        <pc:grpChg chg="add mod">
          <ac:chgData name="Joao Vieira" userId="S::joaopvieira@ua.pt::ee994a60-c2fb-4a57-91cc-8923d9e0c3fb" providerId="AD" clId="Web-{4E6E0E8F-66AC-33ED-D1B3-F178FB87DF1B}" dt="2022-05-11T09:42:21.137" v="560" actId="1076"/>
          <ac:grpSpMkLst>
            <pc:docMk/>
            <pc:sldMk cId="1126968495" sldId="262"/>
            <ac:grpSpMk id="24" creationId="{7F7FED29-531B-5E9E-E17A-C86A0A7FDCE5}"/>
          </ac:grpSpMkLst>
        </pc:grpChg>
        <pc:graphicFrameChg chg="del mod modGraphic">
          <ac:chgData name="Joao Vieira" userId="S::joaopvieira@ua.pt::ee994a60-c2fb-4a57-91cc-8923d9e0c3fb" providerId="AD" clId="Web-{4E6E0E8F-66AC-33ED-D1B3-F178FB87DF1B}" dt="2022-05-11T09:30:55.670" v="288"/>
          <ac:graphicFrameMkLst>
            <pc:docMk/>
            <pc:sldMk cId="1126968495" sldId="262"/>
            <ac:graphicFrameMk id="4" creationId="{A0E903CF-CE72-9A51-8299-F64B77E364A5}"/>
          </ac:graphicFrameMkLst>
        </pc:graphicFrameChg>
        <pc:picChg chg="add mod">
          <ac:chgData name="Joao Vieira" userId="S::joaopvieira@ua.pt::ee994a60-c2fb-4a57-91cc-8923d9e0c3fb" providerId="AD" clId="Web-{4E6E0E8F-66AC-33ED-D1B3-F178FB87DF1B}" dt="2022-05-11T09:41:02.761" v="542" actId="1076"/>
          <ac:picMkLst>
            <pc:docMk/>
            <pc:sldMk cId="1126968495" sldId="262"/>
            <ac:picMk id="3" creationId="{73D9E4D0-CB3C-6F74-B10B-362FEBCBFDA6}"/>
          </ac:picMkLst>
        </pc:picChg>
        <pc:picChg chg="add mod">
          <ac:chgData name="Joao Vieira" userId="S::joaopvieira@ua.pt::ee994a60-c2fb-4a57-91cc-8923d9e0c3fb" providerId="AD" clId="Web-{4E6E0E8F-66AC-33ED-D1B3-F178FB87DF1B}" dt="2022-05-11T09:41:45.277" v="553" actId="1076"/>
          <ac:picMkLst>
            <pc:docMk/>
            <pc:sldMk cId="1126968495" sldId="262"/>
            <ac:picMk id="6" creationId="{0B5B55E7-EA65-B04E-64CF-E12E77376298}"/>
          </ac:picMkLst>
        </pc:picChg>
        <pc:picChg chg="add del">
          <ac:chgData name="Joao Vieira" userId="S::joaopvieira@ua.pt::ee994a60-c2fb-4a57-91cc-8923d9e0c3fb" providerId="AD" clId="Web-{4E6E0E8F-66AC-33ED-D1B3-F178FB87DF1B}" dt="2022-05-11T09:40:22.572" v="532"/>
          <ac:picMkLst>
            <pc:docMk/>
            <pc:sldMk cId="1126968495" sldId="262"/>
            <ac:picMk id="11" creationId="{DEBD8C1E-C66F-628C-F028-0F13EFC8A83B}"/>
          </ac:picMkLst>
        </pc:picChg>
      </pc:sldChg>
      <pc:sldChg chg="modSp">
        <pc:chgData name="Joao Vieira" userId="S::joaopvieira@ua.pt::ee994a60-c2fb-4a57-91cc-8923d9e0c3fb" providerId="AD" clId="Web-{4E6E0E8F-66AC-33ED-D1B3-F178FB87DF1B}" dt="2022-05-11T09:45:02.156" v="564" actId="14100"/>
        <pc:sldMkLst>
          <pc:docMk/>
          <pc:sldMk cId="1450646944" sldId="263"/>
        </pc:sldMkLst>
        <pc:spChg chg="mod">
          <ac:chgData name="Joao Vieira" userId="S::joaopvieira@ua.pt::ee994a60-c2fb-4a57-91cc-8923d9e0c3fb" providerId="AD" clId="Web-{4E6E0E8F-66AC-33ED-D1B3-F178FB87DF1B}" dt="2022-05-11T09:45:02.156" v="564" actId="14100"/>
          <ac:spMkLst>
            <pc:docMk/>
            <pc:sldMk cId="1450646944" sldId="263"/>
            <ac:spMk id="9" creationId="{7835E558-5356-0443-E9FE-FC0EBAE4975C}"/>
          </ac:spMkLst>
        </pc:spChg>
      </pc:sldChg>
      <pc:sldChg chg="modSp">
        <pc:chgData name="Joao Vieira" userId="S::joaopvieira@ua.pt::ee994a60-c2fb-4a57-91cc-8923d9e0c3fb" providerId="AD" clId="Web-{4E6E0E8F-66AC-33ED-D1B3-F178FB87DF1B}" dt="2022-05-11T09:45:32.094" v="572" actId="1076"/>
        <pc:sldMkLst>
          <pc:docMk/>
          <pc:sldMk cId="4004032367" sldId="264"/>
        </pc:sldMkLst>
        <pc:spChg chg="mod">
          <ac:chgData name="Joao Vieira" userId="S::joaopvieira@ua.pt::ee994a60-c2fb-4a57-91cc-8923d9e0c3fb" providerId="AD" clId="Web-{4E6E0E8F-66AC-33ED-D1B3-F178FB87DF1B}" dt="2022-05-11T09:45:32.094" v="572" actId="1076"/>
          <ac:spMkLst>
            <pc:docMk/>
            <pc:sldMk cId="4004032367" sldId="264"/>
            <ac:spMk id="6" creationId="{7ABF400B-CA07-B0F8-92CA-97DA7412F4A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6B63A-4E7E-3E09-D435-A3F431789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F6086F-E02C-62E6-0DA9-1AFC9DBC5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13EC49-5A4E-BCFB-8660-2B0A3DFF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66A17D-3668-D2BC-0775-1946D28A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8E7A7F0-9814-C2F7-2888-1056873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888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1A6A6-0DB8-5F1A-1707-9D987829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48F36EE-0ACB-DF8F-F3FD-E8EC94A6C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670179-3515-B003-3149-781937AC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1FFE067-E892-4EFD-F46B-F016E998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2476CE-2290-3BBB-A65E-6E23061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16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DCC785-CAFD-10D4-35B4-C9AA3657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3786BD-5EE8-3A61-E1E7-E943877C3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080C3F-488F-D83B-3756-0DECCA34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3B1AEDD-4456-6614-1B4E-6DC5681B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CF36FF-7BEC-63E6-9F3C-66FF651C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672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9BBBF-50CB-47C4-1CA8-1FBD30F5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E4B152-574B-9459-DA48-55E2B9EB3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9F5AFA5-97E6-8266-A1AE-5B7A271A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EA0D05C-2E89-9F42-0F5F-16C9C129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D239718-6BBA-E7C7-A9A8-46452DF1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59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8D10F-E0DE-B5AA-3194-070CC6EF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33A7952-C075-77B7-B534-F29E70A6D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8D1D062-DB27-0608-4997-F4267D4E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5D10A84-868C-3196-3F6C-99DEAF16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86DBC2E-FF24-FF5C-74FD-1513DF6F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54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34FCB-BCA9-3A1C-5012-C3F8693B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0D178B-54F5-B064-1C89-2C0F3F0FC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E319165-2D77-E2D3-90C0-B1647CB9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CD706F4-189F-6F51-E8FD-196075FF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4B4B73-4E01-E22A-7B5D-DF3D059B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12F2FEE-7EA3-6E86-218A-51E8D261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06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4C30A-2915-5C05-C618-99B92708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6991CB-5AEE-094F-E315-F54B7DFD8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32A9B52-B1F5-5863-E936-70DBF16B7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FEDFEC6-F772-B85B-FE64-DA969533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B8F26EC-166B-5447-26E8-E4F88AC9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6C7B079-FA30-D0FE-AB7D-7EA4C1B4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5777AB8-70FA-BB4D-C014-BCC92C43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AB3C16E-C4B6-6795-03C6-488E04B5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418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5738F-5FF1-95E4-6367-F5E1987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4AF809E-A7FB-A5F5-97C8-9CCB1B1C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7F5090A-DCDA-4B45-1807-410FA7E6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D2C369-0CCD-EE6F-A2B2-CD4B0C57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186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2CB66A5-0D18-AF28-BEA6-7BF94CE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142C24E-42FB-5264-CE47-885C3266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3D47A40-077C-4EF4-1461-64BA5848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94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4E3F7-2AA4-B7E5-F54D-AAD52BEA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D42E05-E273-538E-7274-48D59A357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3D5167E-41E9-BCC6-8BD5-CBE28A4B0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A0FFA4-EC39-D2DE-DA02-62F3AB67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4BE44FA-78EC-D1CA-75ED-A827A4A3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4FE7F2-E7D2-D216-C5CC-B3686FC9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13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83333-8AEF-52F8-BEC5-4EE1D718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2C0F567-410D-E100-AE6B-FE29B08D6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FD655A6-5E99-34E2-44C6-FCDA6C685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902A59D-A311-92DC-452F-6698A37D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074DEB3-3857-72A3-D45F-5298794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778AD74-7BF1-E402-E43A-E6632C99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42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F3D53C8-1691-8F3F-B1C3-5BAB564A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DF4AB71-8CD7-4B5B-D6EF-E4C60CDE4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122F881-8D47-CA63-E8C4-E5C3A59C7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46044-D08D-4AD0-A246-268B2E090F07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D6911B-497C-C992-7E32-73CD1C9E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97F9D1C-DDF8-3648-9AF7-4EE57CE7E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399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playback">
            <a:hlinkClick r:id="" action="ppaction://media"/>
            <a:extLst>
              <a:ext uri="{FF2B5EF4-FFF2-40B4-BE49-F238E27FC236}">
                <a16:creationId xmlns:a16="http://schemas.microsoft.com/office/drawing/2014/main" id="{101CB114-8643-1C52-3443-918BB55571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rcRect t="1" r="-331" b="18008"/>
          <a:stretch/>
        </p:blipFill>
        <p:spPr>
          <a:xfrm>
            <a:off x="0" y="0"/>
            <a:ext cx="12230123" cy="6858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9FBCD9B-7644-83CB-AF2C-DE252689D882}"/>
              </a:ext>
            </a:extLst>
          </p:cNvPr>
          <p:cNvGrpSpPr/>
          <p:nvPr/>
        </p:nvGrpSpPr>
        <p:grpSpPr>
          <a:xfrm>
            <a:off x="0" y="231818"/>
            <a:ext cx="4089400" cy="6626182"/>
            <a:chOff x="-342900" y="123782"/>
            <a:chExt cx="4775200" cy="6858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FEA76EF-2767-96C2-31EA-58C36166E861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4" name="Imagem 13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C17C2A62-9857-ACA5-30F5-395BA31D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F262DAB8-D396-0998-98DA-0F8DB871BE51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7" name="Imagem 16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A007F547-9B01-1739-3FFD-5464A0E91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6DAAF03-0040-EE1E-D358-21AEBBFF9D8E}"/>
                </a:ext>
              </a:extLst>
            </p:cNvPr>
            <p:cNvSpPr txBox="1"/>
            <p:nvPr/>
          </p:nvSpPr>
          <p:spPr>
            <a:xfrm>
              <a:off x="-342900" y="123782"/>
              <a:ext cx="4775200" cy="2527459"/>
            </a:xfrm>
            <a:prstGeom prst="rect">
              <a:avLst/>
            </a:prstGeom>
            <a:noFill/>
          </p:spPr>
          <p:txBody>
            <a:bodyPr wrap="square" rtlCol="0">
              <a:prstTxWarp prst="textArchUpPour">
                <a:avLst>
                  <a:gd name="adj1" fmla="val 11295282"/>
                  <a:gd name="adj2" fmla="val 40799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just"/>
              <a:r>
                <a:rPr lang="pt-PT" sz="2000" b="1">
                  <a:ln w="19050">
                    <a:solidFill>
                      <a:schemeClr val="bg1"/>
                    </a:solidFill>
                  </a:ln>
                  <a:latin typeface="Brush Script MT" panose="03060802040406070304" pitchFamily="66" charset="0"/>
                  <a:cs typeface="Dreaming Outloud Script Pro" panose="020B0604020202020204" pitchFamily="66" charset="0"/>
                </a:rPr>
                <a:t>Art&amp;Design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F9B691-4581-8EEA-6059-FF880921E022}"/>
              </a:ext>
            </a:extLst>
          </p:cNvPr>
          <p:cNvSpPr txBox="1"/>
          <p:nvPr/>
        </p:nvSpPr>
        <p:spPr>
          <a:xfrm>
            <a:off x="1660825" y="1452271"/>
            <a:ext cx="10112075" cy="31700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pt-PT" sz="12000" b="1">
                <a:ln w="57150">
                  <a:solidFill>
                    <a:schemeClr val="bg1"/>
                  </a:solidFill>
                </a:ln>
              </a:rPr>
              <a:t>Projeto</a:t>
            </a:r>
            <a:endParaRPr lang="pt-PT" sz="8000" b="1">
              <a:ln w="57150">
                <a:solidFill>
                  <a:schemeClr val="bg1"/>
                </a:solidFill>
              </a:ln>
            </a:endParaRPr>
          </a:p>
          <a:p>
            <a:pPr algn="r"/>
            <a:r>
              <a:rPr lang="pt-PT" sz="8000" b="1">
                <a:ln w="38100">
                  <a:solidFill>
                    <a:schemeClr val="bg1"/>
                  </a:solidFill>
                </a:ln>
              </a:rPr>
              <a:t>Análise de Sistemas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6BFDEF-9712-F01E-840F-8308E59A863B}"/>
              </a:ext>
            </a:extLst>
          </p:cNvPr>
          <p:cNvSpPr txBox="1"/>
          <p:nvPr/>
        </p:nvSpPr>
        <p:spPr>
          <a:xfrm>
            <a:off x="3469252" y="4394081"/>
            <a:ext cx="839289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000" u="sng"/>
              <a:t>Grupo 604:</a:t>
            </a:r>
          </a:p>
          <a:p>
            <a:pPr algn="r"/>
            <a:r>
              <a:rPr lang="pt-PT" sz="3000"/>
              <a:t>João Pedro Nunes Vieira – 50458</a:t>
            </a:r>
          </a:p>
          <a:p>
            <a:pPr algn="r"/>
            <a:r>
              <a:rPr lang="pt-PT" sz="3000"/>
              <a:t>Francisco Teixeira – 84843</a:t>
            </a:r>
          </a:p>
          <a:p>
            <a:pPr algn="r"/>
            <a:r>
              <a:rPr lang="pt-PT" sz="3000"/>
              <a:t>Miguel Moreira – 89853</a:t>
            </a:r>
          </a:p>
          <a:p>
            <a:pPr algn="r"/>
            <a:r>
              <a:rPr lang="pt-PT" sz="3000"/>
              <a:t>Pedro Cruzeiro – 103173</a:t>
            </a:r>
          </a:p>
          <a:p>
            <a:pPr algn="r"/>
            <a:endParaRPr lang="pt-PT" sz="3000"/>
          </a:p>
          <a:p>
            <a:pPr algn="r"/>
            <a:endParaRPr lang="pt-PT" sz="2500"/>
          </a:p>
          <a:p>
            <a:pPr algn="r"/>
            <a:endParaRPr lang="pt-PT" sz="300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A6EC14D-49F6-E5E9-DA02-858C2CD1958E}"/>
              </a:ext>
            </a:extLst>
          </p:cNvPr>
          <p:cNvGrpSpPr/>
          <p:nvPr/>
        </p:nvGrpSpPr>
        <p:grpSpPr>
          <a:xfrm>
            <a:off x="8715420" y="90594"/>
            <a:ext cx="3146724" cy="1616954"/>
            <a:chOff x="3759584" y="4869235"/>
            <a:chExt cx="3146724" cy="1616954"/>
          </a:xfrm>
        </p:grpSpPr>
        <p:pic>
          <p:nvPicPr>
            <p:cNvPr id="2056" name="Picture 8" descr="Systems and Control Group • Systems and control">
              <a:extLst>
                <a:ext uri="{FF2B5EF4-FFF2-40B4-BE49-F238E27FC236}">
                  <a16:creationId xmlns:a16="http://schemas.microsoft.com/office/drawing/2014/main" id="{DF5A0F68-4C45-B934-66AD-B56B96A24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3018"/>
            <a:stretch/>
          </p:blipFill>
          <p:spPr bwMode="auto">
            <a:xfrm>
              <a:off x="4756216" y="4869235"/>
              <a:ext cx="1153460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Systems and Control Group • Systems and control">
              <a:extLst>
                <a:ext uri="{FF2B5EF4-FFF2-40B4-BE49-F238E27FC236}">
                  <a16:creationId xmlns:a16="http://schemas.microsoft.com/office/drawing/2014/main" id="{D9E66177-5456-3AD0-86D0-66CE68BE0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88"/>
            <a:stretch/>
          </p:blipFill>
          <p:spPr bwMode="auto">
            <a:xfrm>
              <a:off x="3759584" y="5241047"/>
              <a:ext cx="3146724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75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213970"/>
            <a:ext cx="12191999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0000" b="1">
                <a:ln w="57150">
                  <a:solidFill>
                    <a:schemeClr val="bg1"/>
                  </a:solidFill>
                </a:ln>
              </a:rPr>
              <a:t>Limitações e exclusões</a:t>
            </a:r>
          </a:p>
        </p:txBody>
      </p:sp>
      <p:sp>
        <p:nvSpPr>
          <p:cNvPr id="2" name="CaixaDeTexto 20">
            <a:extLst>
              <a:ext uri="{FF2B5EF4-FFF2-40B4-BE49-F238E27FC236}">
                <a16:creationId xmlns:a16="http://schemas.microsoft.com/office/drawing/2014/main" id="{8EA0066A-6155-7BC0-DC28-BF9916F1505B}"/>
              </a:ext>
            </a:extLst>
          </p:cNvPr>
          <p:cNvSpPr txBox="1"/>
          <p:nvPr/>
        </p:nvSpPr>
        <p:spPr>
          <a:xfrm>
            <a:off x="596900" y="2599549"/>
            <a:ext cx="5294084" cy="37087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 b="1" u="sng" err="1"/>
              <a:t>Validação</a:t>
            </a:r>
            <a:r>
              <a:rPr lang="en-US" sz="2500" b="1" u="sng"/>
              <a:t> e </a:t>
            </a:r>
            <a:r>
              <a:rPr lang="en-US" sz="2500" b="1" u="sng" err="1"/>
              <a:t>direitos</a:t>
            </a:r>
            <a:r>
              <a:rPr lang="en-US" sz="2500" b="1" u="sng"/>
              <a:t> de </a:t>
            </a:r>
            <a:r>
              <a:rPr lang="en-US" sz="2500" b="1" u="sng" err="1"/>
              <a:t>autor</a:t>
            </a:r>
            <a:r>
              <a:rPr lang="en-US" sz="2500" b="1" u="sng"/>
              <a:t>:</a:t>
            </a:r>
            <a:endParaRPr lang="en-US" b="1" u="sng"/>
          </a:p>
          <a:p>
            <a:endParaRPr lang="pt-PT" sz="2500" b="1" u="sng"/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pt-PT" sz="2000"/>
              <a:t>Numa primeira versão, será difícil de implementar uma solução algorítmica para assegurar que o </a:t>
            </a:r>
            <a:r>
              <a:rPr lang="pt-PT" sz="2000" i="1"/>
              <a:t>design </a:t>
            </a:r>
            <a:r>
              <a:rPr lang="pt-PT" sz="2000"/>
              <a:t>pertence a quem o vende. Portanto, inicialmente, a verificação passará por um contacto pessoal com o vendedor; utilizadores da plataforma também poderão sinalizar </a:t>
            </a:r>
            <a:r>
              <a:rPr lang="pt-PT" sz="2000" i="1"/>
              <a:t>designs</a:t>
            </a:r>
            <a:r>
              <a:rPr lang="pt-PT" sz="2000"/>
              <a:t> que suspeitem serem copiados de outras fontes.</a:t>
            </a:r>
            <a:endParaRPr lang="pt-PT" sz="2000" i="1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pt-PT" sz="25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EAB7103-0EDD-50D4-3228-84E455923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5" y="2776538"/>
            <a:ext cx="3438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4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2000" b="1">
                <a:ln w="57150">
                  <a:solidFill>
                    <a:schemeClr val="bg1"/>
                  </a:solidFill>
                </a:ln>
              </a:rPr>
              <a:t>Introdução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95A48-DD55-224D-F2E7-1289E73D24AF}"/>
              </a:ext>
            </a:extLst>
          </p:cNvPr>
          <p:cNvSpPr txBox="1"/>
          <p:nvPr/>
        </p:nvSpPr>
        <p:spPr>
          <a:xfrm>
            <a:off x="660400" y="3098478"/>
            <a:ext cx="48132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b="1" u="sng"/>
              <a:t>Design de Comunicação Visual:</a:t>
            </a:r>
          </a:p>
          <a:p>
            <a:endParaRPr lang="pt-PT" sz="2500" b="1" u="sng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pt-PT" sz="2500"/>
              <a:t>A pesquisa, compra e venda de trabalhos artísticos da área está desunificada, como um puzzle, tornando-se uma tarefa complexa.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pt-PT" sz="2500"/>
          </a:p>
        </p:txBody>
      </p:sp>
      <p:pic>
        <p:nvPicPr>
          <p:cNvPr id="1028" name="Picture 4" descr="Come To Think Of It, Life Is (And Is Not) As Puzzling As It Seems |  donblackwell">
            <a:extLst>
              <a:ext uri="{FF2B5EF4-FFF2-40B4-BE49-F238E27FC236}">
                <a16:creationId xmlns:a16="http://schemas.microsoft.com/office/drawing/2014/main" id="{395E32B5-65B8-EC00-9CBC-0013B222D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17" y="2801586"/>
            <a:ext cx="4368800" cy="32766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BA2A618A-A5F2-FB49-2AC3-C99114B79EE3}"/>
              </a:ext>
            </a:extLst>
          </p:cNvPr>
          <p:cNvSpPr txBox="1"/>
          <p:nvPr/>
        </p:nvSpPr>
        <p:spPr>
          <a:xfrm>
            <a:off x="6261100" y="6078186"/>
            <a:ext cx="703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https://donblackwell.files.wordpress.com/2013/03/jigsaw-puzzle4.jpg</a:t>
            </a:r>
          </a:p>
        </p:txBody>
      </p:sp>
    </p:spTree>
    <p:extLst>
      <p:ext uri="{BB962C8B-B14F-4D97-AF65-F5344CB8AC3E}">
        <p14:creationId xmlns:p14="http://schemas.microsoft.com/office/powerpoint/2010/main" val="30603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B58699BB-2F1A-B05F-CC95-DBCD1CC04A44}"/>
              </a:ext>
            </a:extLst>
          </p:cNvPr>
          <p:cNvCxnSpPr>
            <a:cxnSpLocks/>
          </p:cNvCxnSpPr>
          <p:nvPr/>
        </p:nvCxnSpPr>
        <p:spPr>
          <a:xfrm>
            <a:off x="6095999" y="1968500"/>
            <a:ext cx="0" cy="492760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2000" b="1">
                <a:ln w="57150">
                  <a:solidFill>
                    <a:schemeClr val="bg1"/>
                  </a:solidFill>
                </a:ln>
              </a:rPr>
              <a:t>Clientes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95A48-DD55-224D-F2E7-1289E73D24AF}"/>
              </a:ext>
            </a:extLst>
          </p:cNvPr>
          <p:cNvSpPr txBox="1"/>
          <p:nvPr/>
        </p:nvSpPr>
        <p:spPr>
          <a:xfrm>
            <a:off x="673100" y="2340290"/>
            <a:ext cx="48132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/>
              <a:t>Empresas e Designers Freelancer da área de Design de Comunicação Visual.</a:t>
            </a:r>
          </a:p>
          <a:p>
            <a:endParaRPr lang="pt-PT" sz="250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CB9DBC-EE82-168E-BC02-12829A2BC546}"/>
              </a:ext>
            </a:extLst>
          </p:cNvPr>
          <p:cNvSpPr txBox="1"/>
          <p:nvPr/>
        </p:nvSpPr>
        <p:spPr>
          <a:xfrm>
            <a:off x="6705603" y="2340290"/>
            <a:ext cx="48132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/>
              <a:t>Empresas e pessoas individuais que necessitam de um Design</a:t>
            </a:r>
          </a:p>
        </p:txBody>
      </p:sp>
      <p:pic>
        <p:nvPicPr>
          <p:cNvPr id="4098" name="Picture 2" descr="Download HD Graphic Designing - Vector Graphics Transparent PNG Image -  NicePNG.com">
            <a:extLst>
              <a:ext uri="{FF2B5EF4-FFF2-40B4-BE49-F238E27FC236}">
                <a16:creationId xmlns:a16="http://schemas.microsoft.com/office/drawing/2014/main" id="{6AD5A747-2C67-E7CE-2254-D0DEC3B11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24"/>
          <a:stretch/>
        </p:blipFill>
        <p:spPr bwMode="auto">
          <a:xfrm>
            <a:off x="673100" y="3679407"/>
            <a:ext cx="4332288" cy="28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0AC0F4-51E8-D835-BECB-C915E96C87F3}"/>
              </a:ext>
            </a:extLst>
          </p:cNvPr>
          <p:cNvSpPr txBox="1"/>
          <p:nvPr/>
        </p:nvSpPr>
        <p:spPr>
          <a:xfrm>
            <a:off x="673100" y="6527801"/>
            <a:ext cx="703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https://www.nicepng.com/maxp/u2w7t4t4q8y3t4i1/</a:t>
            </a:r>
          </a:p>
        </p:txBody>
      </p:sp>
      <p:pic>
        <p:nvPicPr>
          <p:cNvPr id="4100" name="Picture 4" descr="regular-member-category-image - Integra International">
            <a:extLst>
              <a:ext uri="{FF2B5EF4-FFF2-40B4-BE49-F238E27FC236}">
                <a16:creationId xmlns:a16="http://schemas.microsoft.com/office/drawing/2014/main" id="{CAE8922A-24D6-6851-3555-A1642506A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r="13739" b="38515"/>
          <a:stretch/>
        </p:blipFill>
        <p:spPr bwMode="auto">
          <a:xfrm>
            <a:off x="6731844" y="4052360"/>
            <a:ext cx="4787055" cy="24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031900DE-94E8-187C-F4B1-1E69CADB3CA9}"/>
              </a:ext>
            </a:extLst>
          </p:cNvPr>
          <p:cNvSpPr txBox="1"/>
          <p:nvPr/>
        </p:nvSpPr>
        <p:spPr>
          <a:xfrm>
            <a:off x="6731844" y="6527801"/>
            <a:ext cx="703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https://www.integra-international.net/wp-content/uploads/2017/03/regular-member-category-image-1.jpg</a:t>
            </a:r>
          </a:p>
        </p:txBody>
      </p:sp>
    </p:spTree>
    <p:extLst>
      <p:ext uri="{BB962C8B-B14F-4D97-AF65-F5344CB8AC3E}">
        <p14:creationId xmlns:p14="http://schemas.microsoft.com/office/powerpoint/2010/main" val="8125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2000" b="1">
                <a:ln w="57150">
                  <a:solidFill>
                    <a:schemeClr val="bg1"/>
                  </a:solidFill>
                </a:ln>
              </a:rPr>
              <a:t>Promotor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95A48-DD55-224D-F2E7-1289E73D24AF}"/>
              </a:ext>
            </a:extLst>
          </p:cNvPr>
          <p:cNvSpPr txBox="1"/>
          <p:nvPr/>
        </p:nvSpPr>
        <p:spPr>
          <a:xfrm>
            <a:off x="673100" y="3683570"/>
            <a:ext cx="4009985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/>
              <a:t>A </a:t>
            </a:r>
            <a:r>
              <a:rPr lang="pt-PT" sz="2500" b="1" i="1"/>
              <a:t>Art&amp;Design </a:t>
            </a:r>
            <a:r>
              <a:rPr lang="pt-PT" sz="2500"/>
              <a:t>é uma empresa do foro do Design de Comunicação Visual. 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5D04D0F-9FEE-B5FE-484B-7493C5AD4059}"/>
              </a:ext>
            </a:extLst>
          </p:cNvPr>
          <p:cNvGrpSpPr/>
          <p:nvPr/>
        </p:nvGrpSpPr>
        <p:grpSpPr>
          <a:xfrm>
            <a:off x="4683085" y="2179320"/>
            <a:ext cx="2825829" cy="4655418"/>
            <a:chOff x="-342900" y="123782"/>
            <a:chExt cx="4775200" cy="6858000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5EEDA1E9-BD70-1A11-D0B0-1F2984870D10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7" name="Imagem 16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9003D11A-F511-A89A-8ED6-75B9154D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51B951FE-9DA3-3D6C-F796-F3458F8ADE95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9" name="Imagem 18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02D7D032-3A92-E2A3-66F8-7D818FCF6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3DA7E06-3A37-9E39-E728-0F177034F526}"/>
                </a:ext>
              </a:extLst>
            </p:cNvPr>
            <p:cNvSpPr txBox="1"/>
            <p:nvPr/>
          </p:nvSpPr>
          <p:spPr>
            <a:xfrm>
              <a:off x="-342900" y="123782"/>
              <a:ext cx="4775200" cy="2527459"/>
            </a:xfrm>
            <a:prstGeom prst="rect">
              <a:avLst/>
            </a:prstGeom>
            <a:noFill/>
          </p:spPr>
          <p:txBody>
            <a:bodyPr wrap="square" rtlCol="0">
              <a:prstTxWarp prst="textArchUpPour">
                <a:avLst>
                  <a:gd name="adj1" fmla="val 11295282"/>
                  <a:gd name="adj2" fmla="val 40799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just"/>
              <a:r>
                <a:rPr lang="pt-PT" sz="2000" b="1">
                  <a:ln w="19050">
                    <a:solidFill>
                      <a:schemeClr val="bg1"/>
                    </a:solidFill>
                  </a:ln>
                  <a:latin typeface="Brush Script MT" panose="03060802040406070304" pitchFamily="66" charset="0"/>
                  <a:cs typeface="Dreaming Outloud Script Pro" panose="020B0604020202020204" pitchFamily="66" charset="0"/>
                </a:rPr>
                <a:t>Art&amp;Design</a:t>
              </a: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6BE3729-D643-6886-FE0A-0BEE30E15FD0}"/>
              </a:ext>
            </a:extLst>
          </p:cNvPr>
          <p:cNvSpPr txBox="1"/>
          <p:nvPr/>
        </p:nvSpPr>
        <p:spPr>
          <a:xfrm>
            <a:off x="7434257" y="3683570"/>
            <a:ext cx="40099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500" b="1" u="sng"/>
              <a:t>Objetivo principal:</a:t>
            </a:r>
          </a:p>
          <a:p>
            <a:pPr algn="ctr"/>
            <a:r>
              <a:rPr lang="pt-PT" sz="2500"/>
              <a:t>Captação de mercado global e aumento da sua receita.</a:t>
            </a:r>
          </a:p>
        </p:txBody>
      </p:sp>
    </p:spTree>
    <p:extLst>
      <p:ext uri="{BB962C8B-B14F-4D97-AF65-F5344CB8AC3E}">
        <p14:creationId xmlns:p14="http://schemas.microsoft.com/office/powerpoint/2010/main" val="41090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708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0500" b="1">
                <a:ln w="57150">
                  <a:solidFill>
                    <a:schemeClr val="bg1"/>
                  </a:solidFill>
                </a:ln>
              </a:rPr>
              <a:t>Situação de Mercado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95A48-DD55-224D-F2E7-1289E73D24AF}"/>
              </a:ext>
            </a:extLst>
          </p:cNvPr>
          <p:cNvSpPr txBox="1"/>
          <p:nvPr/>
        </p:nvSpPr>
        <p:spPr>
          <a:xfrm>
            <a:off x="698499" y="2484120"/>
            <a:ext cx="53975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b="1" u="sng"/>
              <a:t>Mundo Digital Web:</a:t>
            </a:r>
          </a:p>
          <a:p>
            <a:endParaRPr lang="pt-PT" sz="2500" b="1" u="sng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pt-PT" sz="2500"/>
              <a:t>Websites - Oferta online de trabalhos artísticos de Design é pouco explícita e difusa.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pt-PT" sz="2500"/>
              <a:t>Procura complexa.</a:t>
            </a:r>
          </a:p>
          <a:p>
            <a:endParaRPr lang="pt-PT" sz="2500"/>
          </a:p>
          <a:p>
            <a:r>
              <a:rPr lang="pt-PT" sz="2500"/>
              <a:t>Devido à pandemia  COVID-19, o mercado online sofreu um aumento, o que revela uma oportunidade!</a:t>
            </a:r>
          </a:p>
        </p:txBody>
      </p:sp>
      <p:pic>
        <p:nvPicPr>
          <p:cNvPr id="5122" name="Picture 2" descr="Search PNG Transparent Images | PNG All">
            <a:extLst>
              <a:ext uri="{FF2B5EF4-FFF2-40B4-BE49-F238E27FC236}">
                <a16:creationId xmlns:a16="http://schemas.microsoft.com/office/drawing/2014/main" id="{6C78A6B3-F2C7-A540-51B1-B897C493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1" y="2104390"/>
            <a:ext cx="46990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95BA89-9265-0E43-B8F1-D93E7E1D0D5D}"/>
              </a:ext>
            </a:extLst>
          </p:cNvPr>
          <p:cNvSpPr txBox="1"/>
          <p:nvPr/>
        </p:nvSpPr>
        <p:spPr>
          <a:xfrm>
            <a:off x="7264400" y="6115735"/>
            <a:ext cx="703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https://www.pngall.com/wp-content/uploads/8/Magnifying-Glass-Search-PNG-Image-HD.png</a:t>
            </a:r>
          </a:p>
        </p:txBody>
      </p:sp>
    </p:spTree>
    <p:extLst>
      <p:ext uri="{BB962C8B-B14F-4D97-AF65-F5344CB8AC3E}">
        <p14:creationId xmlns:p14="http://schemas.microsoft.com/office/powerpoint/2010/main" val="145006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0000" b="1">
                <a:ln w="57150">
                  <a:solidFill>
                    <a:schemeClr val="bg1"/>
                  </a:solidFill>
                </a:ln>
              </a:rPr>
              <a:t>Transformação Digital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95A48-DD55-224D-F2E7-1289E73D24AF}"/>
              </a:ext>
            </a:extLst>
          </p:cNvPr>
          <p:cNvSpPr txBox="1"/>
          <p:nvPr/>
        </p:nvSpPr>
        <p:spPr>
          <a:xfrm>
            <a:off x="720320" y="2563427"/>
            <a:ext cx="5397500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J"/>
            </a:pPr>
            <a:r>
              <a:rPr lang="pt-PT" sz="2500"/>
              <a:t>Pesquisa unificada: Uma só plataforma para tudo!</a:t>
            </a:r>
            <a:endParaRPr lang="en-US"/>
          </a:p>
          <a:p>
            <a:endParaRPr lang="pt-PT" sz="2500"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r>
              <a:rPr lang="pt-PT" sz="2500"/>
              <a:t>Aquisição de trabalho artístico para os mais diversos efeitos, a partir da Web.</a:t>
            </a:r>
            <a:endParaRPr lang="en-US"/>
          </a:p>
          <a:p>
            <a:endParaRPr lang="pt-PT" sz="2500"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r>
              <a:rPr lang="pt-PT" sz="2500"/>
              <a:t>Expansão e projeção do modelo de negócio para mercado a nível Global.</a:t>
            </a:r>
            <a:endParaRPr lang="pt-PT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B398046-6A61-8B7E-E046-3AB55CE31FCB}"/>
              </a:ext>
            </a:extLst>
          </p:cNvPr>
          <p:cNvGrpSpPr/>
          <p:nvPr/>
        </p:nvGrpSpPr>
        <p:grpSpPr>
          <a:xfrm>
            <a:off x="6490601" y="2507547"/>
            <a:ext cx="5397499" cy="3836065"/>
            <a:chOff x="6490601" y="2507547"/>
            <a:chExt cx="5397499" cy="383606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07D595C-8CBD-1792-3C66-55560DE8E9F0}"/>
                </a:ext>
              </a:extLst>
            </p:cNvPr>
            <p:cNvSpPr txBox="1"/>
            <p:nvPr/>
          </p:nvSpPr>
          <p:spPr>
            <a:xfrm>
              <a:off x="10205793" y="3073012"/>
              <a:ext cx="163122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500"/>
                <a:t>Fotografias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4DFA4A5-FD99-EC29-956C-6D7612BD8A69}"/>
                </a:ext>
              </a:extLst>
            </p:cNvPr>
            <p:cNvGrpSpPr/>
            <p:nvPr/>
          </p:nvGrpSpPr>
          <p:grpSpPr>
            <a:xfrm>
              <a:off x="6490601" y="2507547"/>
              <a:ext cx="5397499" cy="3836065"/>
              <a:chOff x="6744602" y="2961911"/>
              <a:chExt cx="4994116" cy="3185554"/>
            </a:xfrm>
          </p:grpSpPr>
          <p:grpSp>
            <p:nvGrpSpPr>
              <p:cNvPr id="27" name="Agrupar 26">
                <a:extLst>
                  <a:ext uri="{FF2B5EF4-FFF2-40B4-BE49-F238E27FC236}">
                    <a16:creationId xmlns:a16="http://schemas.microsoft.com/office/drawing/2014/main" id="{A0021286-092C-727C-42D0-6AE9B2622027}"/>
                  </a:ext>
                </a:extLst>
              </p:cNvPr>
              <p:cNvGrpSpPr/>
              <p:nvPr/>
            </p:nvGrpSpPr>
            <p:grpSpPr>
              <a:xfrm>
                <a:off x="8232115" y="3279664"/>
                <a:ext cx="1748083" cy="2867801"/>
                <a:chOff x="42273" y="814379"/>
                <a:chExt cx="3878694" cy="6167403"/>
              </a:xfrm>
            </p:grpSpPr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79D0329F-2B80-F065-C998-4811FE22C318}"/>
                    </a:ext>
                  </a:extLst>
                </p:cNvPr>
                <p:cNvSpPr/>
                <p:nvPr/>
              </p:nvSpPr>
              <p:spPr>
                <a:xfrm>
                  <a:off x="1413504" y="5203287"/>
                  <a:ext cx="805009" cy="1137356"/>
                </a:xfrm>
                <a:custGeom>
                  <a:avLst/>
                  <a:gdLst>
                    <a:gd name="connsiteX0" fmla="*/ 44450 w 279400"/>
                    <a:gd name="connsiteY0" fmla="*/ 6842 h 444992"/>
                    <a:gd name="connsiteX1" fmla="*/ 25400 w 279400"/>
                    <a:gd name="connsiteY1" fmla="*/ 38592 h 444992"/>
                    <a:gd name="connsiteX2" fmla="*/ 15875 w 279400"/>
                    <a:gd name="connsiteY2" fmla="*/ 54467 h 444992"/>
                    <a:gd name="connsiteX3" fmla="*/ 3175 w 279400"/>
                    <a:gd name="connsiteY3" fmla="*/ 79867 h 444992"/>
                    <a:gd name="connsiteX4" fmla="*/ 0 w 279400"/>
                    <a:gd name="connsiteY4" fmla="*/ 102092 h 444992"/>
                    <a:gd name="connsiteX5" fmla="*/ 3175 w 279400"/>
                    <a:gd name="connsiteY5" fmla="*/ 133842 h 444992"/>
                    <a:gd name="connsiteX6" fmla="*/ 12700 w 279400"/>
                    <a:gd name="connsiteY6" fmla="*/ 181467 h 444992"/>
                    <a:gd name="connsiteX7" fmla="*/ 19050 w 279400"/>
                    <a:gd name="connsiteY7" fmla="*/ 257667 h 444992"/>
                    <a:gd name="connsiteX8" fmla="*/ 25400 w 279400"/>
                    <a:gd name="connsiteY8" fmla="*/ 270367 h 444992"/>
                    <a:gd name="connsiteX9" fmla="*/ 38100 w 279400"/>
                    <a:gd name="connsiteY9" fmla="*/ 302117 h 444992"/>
                    <a:gd name="connsiteX10" fmla="*/ 41275 w 279400"/>
                    <a:gd name="connsiteY10" fmla="*/ 346567 h 444992"/>
                    <a:gd name="connsiteX11" fmla="*/ 57150 w 279400"/>
                    <a:gd name="connsiteY11" fmla="*/ 362442 h 444992"/>
                    <a:gd name="connsiteX12" fmla="*/ 85725 w 279400"/>
                    <a:gd name="connsiteY12" fmla="*/ 387842 h 444992"/>
                    <a:gd name="connsiteX13" fmla="*/ 114300 w 279400"/>
                    <a:gd name="connsiteY13" fmla="*/ 429117 h 444992"/>
                    <a:gd name="connsiteX14" fmla="*/ 133350 w 279400"/>
                    <a:gd name="connsiteY14" fmla="*/ 444992 h 444992"/>
                    <a:gd name="connsiteX15" fmla="*/ 146050 w 279400"/>
                    <a:gd name="connsiteY15" fmla="*/ 438642 h 444992"/>
                    <a:gd name="connsiteX16" fmla="*/ 180975 w 279400"/>
                    <a:gd name="connsiteY16" fmla="*/ 419592 h 444992"/>
                    <a:gd name="connsiteX17" fmla="*/ 206375 w 279400"/>
                    <a:gd name="connsiteY17" fmla="*/ 416417 h 444992"/>
                    <a:gd name="connsiteX18" fmla="*/ 225425 w 279400"/>
                    <a:gd name="connsiteY18" fmla="*/ 400542 h 444992"/>
                    <a:gd name="connsiteX19" fmla="*/ 234950 w 279400"/>
                    <a:gd name="connsiteY19" fmla="*/ 381492 h 444992"/>
                    <a:gd name="connsiteX20" fmla="*/ 244475 w 279400"/>
                    <a:gd name="connsiteY20" fmla="*/ 371967 h 444992"/>
                    <a:gd name="connsiteX21" fmla="*/ 269875 w 279400"/>
                    <a:gd name="connsiteY21" fmla="*/ 330692 h 444992"/>
                    <a:gd name="connsiteX22" fmla="*/ 273050 w 279400"/>
                    <a:gd name="connsiteY22" fmla="*/ 321167 h 444992"/>
                    <a:gd name="connsiteX23" fmla="*/ 279400 w 279400"/>
                    <a:gd name="connsiteY23" fmla="*/ 305292 h 444992"/>
                    <a:gd name="connsiteX24" fmla="*/ 276225 w 279400"/>
                    <a:gd name="connsiteY24" fmla="*/ 283067 h 444992"/>
                    <a:gd name="connsiteX25" fmla="*/ 254000 w 279400"/>
                    <a:gd name="connsiteY25" fmla="*/ 260842 h 444992"/>
                    <a:gd name="connsiteX26" fmla="*/ 241300 w 279400"/>
                    <a:gd name="connsiteY26" fmla="*/ 244967 h 444992"/>
                    <a:gd name="connsiteX27" fmla="*/ 215900 w 279400"/>
                    <a:gd name="connsiteY27" fmla="*/ 200517 h 444992"/>
                    <a:gd name="connsiteX28" fmla="*/ 187325 w 279400"/>
                    <a:gd name="connsiteY28" fmla="*/ 171942 h 444992"/>
                    <a:gd name="connsiteX29" fmla="*/ 171450 w 279400"/>
                    <a:gd name="connsiteY29" fmla="*/ 143367 h 444992"/>
                    <a:gd name="connsiteX30" fmla="*/ 158750 w 279400"/>
                    <a:gd name="connsiteY30" fmla="*/ 124317 h 444992"/>
                    <a:gd name="connsiteX31" fmla="*/ 139700 w 279400"/>
                    <a:gd name="connsiteY31" fmla="*/ 108442 h 444992"/>
                    <a:gd name="connsiteX32" fmla="*/ 133350 w 279400"/>
                    <a:gd name="connsiteY32" fmla="*/ 79867 h 444992"/>
                    <a:gd name="connsiteX33" fmla="*/ 123825 w 279400"/>
                    <a:gd name="connsiteY33" fmla="*/ 22717 h 444992"/>
                    <a:gd name="connsiteX34" fmla="*/ 111125 w 279400"/>
                    <a:gd name="connsiteY34" fmla="*/ 13192 h 444992"/>
                    <a:gd name="connsiteX35" fmla="*/ 85725 w 279400"/>
                    <a:gd name="connsiteY35" fmla="*/ 6842 h 444992"/>
                    <a:gd name="connsiteX36" fmla="*/ 73025 w 279400"/>
                    <a:gd name="connsiteY36" fmla="*/ 492 h 444992"/>
                    <a:gd name="connsiteX37" fmla="*/ 44450 w 279400"/>
                    <a:gd name="connsiteY37" fmla="*/ 6842 h 44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79400" h="444992">
                      <a:moveTo>
                        <a:pt x="44450" y="6842"/>
                      </a:moveTo>
                      <a:cubicBezTo>
                        <a:pt x="36513" y="13192"/>
                        <a:pt x="36838" y="7139"/>
                        <a:pt x="25400" y="38592"/>
                      </a:cubicBezTo>
                      <a:cubicBezTo>
                        <a:pt x="23291" y="44392"/>
                        <a:pt x="18801" y="49034"/>
                        <a:pt x="15875" y="54467"/>
                      </a:cubicBezTo>
                      <a:cubicBezTo>
                        <a:pt x="11387" y="62802"/>
                        <a:pt x="7408" y="71400"/>
                        <a:pt x="3175" y="79867"/>
                      </a:cubicBezTo>
                      <a:cubicBezTo>
                        <a:pt x="2117" y="87275"/>
                        <a:pt x="0" y="94608"/>
                        <a:pt x="0" y="102092"/>
                      </a:cubicBezTo>
                      <a:cubicBezTo>
                        <a:pt x="0" y="112728"/>
                        <a:pt x="1516" y="123336"/>
                        <a:pt x="3175" y="133842"/>
                      </a:cubicBezTo>
                      <a:cubicBezTo>
                        <a:pt x="6893" y="157387"/>
                        <a:pt x="10579" y="160257"/>
                        <a:pt x="12700" y="181467"/>
                      </a:cubicBezTo>
                      <a:cubicBezTo>
                        <a:pt x="15236" y="206829"/>
                        <a:pt x="15445" y="232435"/>
                        <a:pt x="19050" y="257667"/>
                      </a:cubicBezTo>
                      <a:cubicBezTo>
                        <a:pt x="19719" y="262352"/>
                        <a:pt x="23441" y="266058"/>
                        <a:pt x="25400" y="270367"/>
                      </a:cubicBezTo>
                      <a:cubicBezTo>
                        <a:pt x="34436" y="290246"/>
                        <a:pt x="33127" y="287197"/>
                        <a:pt x="38100" y="302117"/>
                      </a:cubicBezTo>
                      <a:cubicBezTo>
                        <a:pt x="39158" y="316934"/>
                        <a:pt x="38694" y="331939"/>
                        <a:pt x="41275" y="346567"/>
                      </a:cubicBezTo>
                      <a:cubicBezTo>
                        <a:pt x="42740" y="354871"/>
                        <a:pt x="51451" y="358371"/>
                        <a:pt x="57150" y="362442"/>
                      </a:cubicBezTo>
                      <a:cubicBezTo>
                        <a:pt x="73501" y="374121"/>
                        <a:pt x="69412" y="371529"/>
                        <a:pt x="85725" y="387842"/>
                      </a:cubicBezTo>
                      <a:cubicBezTo>
                        <a:pt x="91489" y="405134"/>
                        <a:pt x="93682" y="415372"/>
                        <a:pt x="114300" y="429117"/>
                      </a:cubicBezTo>
                      <a:cubicBezTo>
                        <a:pt x="127561" y="437958"/>
                        <a:pt x="121127" y="432769"/>
                        <a:pt x="133350" y="444992"/>
                      </a:cubicBezTo>
                      <a:cubicBezTo>
                        <a:pt x="137583" y="442875"/>
                        <a:pt x="141991" y="441077"/>
                        <a:pt x="146050" y="438642"/>
                      </a:cubicBezTo>
                      <a:cubicBezTo>
                        <a:pt x="160046" y="430244"/>
                        <a:pt x="165330" y="423202"/>
                        <a:pt x="180975" y="419592"/>
                      </a:cubicBezTo>
                      <a:cubicBezTo>
                        <a:pt x="189289" y="417673"/>
                        <a:pt x="197908" y="417475"/>
                        <a:pt x="206375" y="416417"/>
                      </a:cubicBezTo>
                      <a:cubicBezTo>
                        <a:pt x="213403" y="411731"/>
                        <a:pt x="220536" y="407876"/>
                        <a:pt x="225425" y="400542"/>
                      </a:cubicBezTo>
                      <a:cubicBezTo>
                        <a:pt x="229363" y="394635"/>
                        <a:pt x="231012" y="387399"/>
                        <a:pt x="234950" y="381492"/>
                      </a:cubicBezTo>
                      <a:cubicBezTo>
                        <a:pt x="237441" y="377756"/>
                        <a:pt x="241718" y="375511"/>
                        <a:pt x="244475" y="371967"/>
                      </a:cubicBezTo>
                      <a:cubicBezTo>
                        <a:pt x="251517" y="362913"/>
                        <a:pt x="265006" y="340430"/>
                        <a:pt x="269875" y="330692"/>
                      </a:cubicBezTo>
                      <a:cubicBezTo>
                        <a:pt x="271372" y="327699"/>
                        <a:pt x="271875" y="324301"/>
                        <a:pt x="273050" y="321167"/>
                      </a:cubicBezTo>
                      <a:cubicBezTo>
                        <a:pt x="275051" y="315831"/>
                        <a:pt x="277283" y="310584"/>
                        <a:pt x="279400" y="305292"/>
                      </a:cubicBezTo>
                      <a:cubicBezTo>
                        <a:pt x="278342" y="297884"/>
                        <a:pt x="279938" y="289565"/>
                        <a:pt x="276225" y="283067"/>
                      </a:cubicBezTo>
                      <a:cubicBezTo>
                        <a:pt x="271027" y="273970"/>
                        <a:pt x="260545" y="269023"/>
                        <a:pt x="254000" y="260842"/>
                      </a:cubicBezTo>
                      <a:lnTo>
                        <a:pt x="241300" y="244967"/>
                      </a:lnTo>
                      <a:cubicBezTo>
                        <a:pt x="235426" y="227345"/>
                        <a:pt x="233058" y="217675"/>
                        <a:pt x="215900" y="200517"/>
                      </a:cubicBezTo>
                      <a:cubicBezTo>
                        <a:pt x="206375" y="190992"/>
                        <a:pt x="193349" y="183990"/>
                        <a:pt x="187325" y="171942"/>
                      </a:cubicBezTo>
                      <a:cubicBezTo>
                        <a:pt x="180254" y="157799"/>
                        <a:pt x="180752" y="157985"/>
                        <a:pt x="171450" y="143367"/>
                      </a:cubicBezTo>
                      <a:cubicBezTo>
                        <a:pt x="167353" y="136928"/>
                        <a:pt x="163884" y="129964"/>
                        <a:pt x="158750" y="124317"/>
                      </a:cubicBezTo>
                      <a:cubicBezTo>
                        <a:pt x="153190" y="118201"/>
                        <a:pt x="146050" y="113734"/>
                        <a:pt x="139700" y="108442"/>
                      </a:cubicBezTo>
                      <a:cubicBezTo>
                        <a:pt x="137583" y="98917"/>
                        <a:pt x="135127" y="89461"/>
                        <a:pt x="133350" y="79867"/>
                      </a:cubicBezTo>
                      <a:cubicBezTo>
                        <a:pt x="129833" y="60877"/>
                        <a:pt x="129932" y="41039"/>
                        <a:pt x="123825" y="22717"/>
                      </a:cubicBezTo>
                      <a:cubicBezTo>
                        <a:pt x="122152" y="17697"/>
                        <a:pt x="116010" y="15227"/>
                        <a:pt x="111125" y="13192"/>
                      </a:cubicBezTo>
                      <a:cubicBezTo>
                        <a:pt x="103069" y="9835"/>
                        <a:pt x="93531" y="10745"/>
                        <a:pt x="85725" y="6842"/>
                      </a:cubicBezTo>
                      <a:cubicBezTo>
                        <a:pt x="81492" y="4725"/>
                        <a:pt x="77694" y="1270"/>
                        <a:pt x="73025" y="492"/>
                      </a:cubicBezTo>
                      <a:cubicBezTo>
                        <a:pt x="64674" y="-900"/>
                        <a:pt x="52387" y="492"/>
                        <a:pt x="44450" y="68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/>
                    </a:gs>
                    <a:gs pos="73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pic>
              <p:nvPicPr>
                <p:cNvPr id="31" name="Imagem 30" descr="Uma imagem com aeronaves, balão, transporte&#10;&#10;Descrição gerada automaticamente">
                  <a:extLst>
                    <a:ext uri="{FF2B5EF4-FFF2-40B4-BE49-F238E27FC236}">
                      <a16:creationId xmlns:a16="http://schemas.microsoft.com/office/drawing/2014/main" id="{405D6F07-20FB-B2AF-D0B3-124B11AF1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306" y="1072165"/>
                  <a:ext cx="2452894" cy="3103801"/>
                </a:xfrm>
                <a:prstGeom prst="ellipse">
                  <a:avLst/>
                </a:prstGeom>
              </p:spPr>
            </p:pic>
            <p:sp>
              <p:nvSpPr>
                <p:cNvPr id="32" name="Forma livre: Forma 31">
                  <a:extLst>
                    <a:ext uri="{FF2B5EF4-FFF2-40B4-BE49-F238E27FC236}">
                      <a16:creationId xmlns:a16="http://schemas.microsoft.com/office/drawing/2014/main" id="{D3D0DC5A-C0D2-CD99-C9AC-F5D4C4AB6EA5}"/>
                    </a:ext>
                  </a:extLst>
                </p:cNvPr>
                <p:cNvSpPr/>
                <p:nvPr/>
              </p:nvSpPr>
              <p:spPr>
                <a:xfrm>
                  <a:off x="1697086" y="4928355"/>
                  <a:ext cx="923932" cy="949735"/>
                </a:xfrm>
                <a:custGeom>
                  <a:avLst/>
                  <a:gdLst>
                    <a:gd name="connsiteX0" fmla="*/ 88900 w 320675"/>
                    <a:gd name="connsiteY0" fmla="*/ 109 h 371584"/>
                    <a:gd name="connsiteX1" fmla="*/ 57150 w 320675"/>
                    <a:gd name="connsiteY1" fmla="*/ 12809 h 371584"/>
                    <a:gd name="connsiteX2" fmla="*/ 25400 w 320675"/>
                    <a:gd name="connsiteY2" fmla="*/ 22334 h 371584"/>
                    <a:gd name="connsiteX3" fmla="*/ 12700 w 320675"/>
                    <a:gd name="connsiteY3" fmla="*/ 28684 h 371584"/>
                    <a:gd name="connsiteX4" fmla="*/ 0 w 320675"/>
                    <a:gd name="connsiteY4" fmla="*/ 69959 h 371584"/>
                    <a:gd name="connsiteX5" fmla="*/ 3175 w 320675"/>
                    <a:gd name="connsiteY5" fmla="*/ 136634 h 371584"/>
                    <a:gd name="connsiteX6" fmla="*/ 6350 w 320675"/>
                    <a:gd name="connsiteY6" fmla="*/ 146159 h 371584"/>
                    <a:gd name="connsiteX7" fmla="*/ 38100 w 320675"/>
                    <a:gd name="connsiteY7" fmla="*/ 177909 h 371584"/>
                    <a:gd name="connsiteX8" fmla="*/ 44450 w 320675"/>
                    <a:gd name="connsiteY8" fmla="*/ 187434 h 371584"/>
                    <a:gd name="connsiteX9" fmla="*/ 53975 w 320675"/>
                    <a:gd name="connsiteY9" fmla="*/ 203309 h 371584"/>
                    <a:gd name="connsiteX10" fmla="*/ 57150 w 320675"/>
                    <a:gd name="connsiteY10" fmla="*/ 216009 h 371584"/>
                    <a:gd name="connsiteX11" fmla="*/ 60325 w 320675"/>
                    <a:gd name="connsiteY11" fmla="*/ 263634 h 371584"/>
                    <a:gd name="connsiteX12" fmla="*/ 76200 w 320675"/>
                    <a:gd name="connsiteY12" fmla="*/ 273159 h 371584"/>
                    <a:gd name="connsiteX13" fmla="*/ 98425 w 320675"/>
                    <a:gd name="connsiteY13" fmla="*/ 289034 h 371584"/>
                    <a:gd name="connsiteX14" fmla="*/ 111125 w 320675"/>
                    <a:gd name="connsiteY14" fmla="*/ 308084 h 371584"/>
                    <a:gd name="connsiteX15" fmla="*/ 120650 w 320675"/>
                    <a:gd name="connsiteY15" fmla="*/ 317609 h 371584"/>
                    <a:gd name="connsiteX16" fmla="*/ 127000 w 320675"/>
                    <a:gd name="connsiteY16" fmla="*/ 327134 h 371584"/>
                    <a:gd name="connsiteX17" fmla="*/ 149225 w 320675"/>
                    <a:gd name="connsiteY17" fmla="*/ 343009 h 371584"/>
                    <a:gd name="connsiteX18" fmla="*/ 171450 w 320675"/>
                    <a:gd name="connsiteY18" fmla="*/ 358884 h 371584"/>
                    <a:gd name="connsiteX19" fmla="*/ 180975 w 320675"/>
                    <a:gd name="connsiteY19" fmla="*/ 362059 h 371584"/>
                    <a:gd name="connsiteX20" fmla="*/ 203200 w 320675"/>
                    <a:gd name="connsiteY20" fmla="*/ 371584 h 371584"/>
                    <a:gd name="connsiteX21" fmla="*/ 263525 w 320675"/>
                    <a:gd name="connsiteY21" fmla="*/ 368409 h 371584"/>
                    <a:gd name="connsiteX22" fmla="*/ 266700 w 320675"/>
                    <a:gd name="connsiteY22" fmla="*/ 358884 h 371584"/>
                    <a:gd name="connsiteX23" fmla="*/ 276225 w 320675"/>
                    <a:gd name="connsiteY23" fmla="*/ 349359 h 371584"/>
                    <a:gd name="connsiteX24" fmla="*/ 279400 w 320675"/>
                    <a:gd name="connsiteY24" fmla="*/ 339834 h 371584"/>
                    <a:gd name="connsiteX25" fmla="*/ 301625 w 320675"/>
                    <a:gd name="connsiteY25" fmla="*/ 304909 h 371584"/>
                    <a:gd name="connsiteX26" fmla="*/ 311150 w 320675"/>
                    <a:gd name="connsiteY26" fmla="*/ 216009 h 371584"/>
                    <a:gd name="connsiteX27" fmla="*/ 317500 w 320675"/>
                    <a:gd name="connsiteY27" fmla="*/ 168384 h 371584"/>
                    <a:gd name="connsiteX28" fmla="*/ 320675 w 320675"/>
                    <a:gd name="connsiteY28" fmla="*/ 139809 h 371584"/>
                    <a:gd name="connsiteX29" fmla="*/ 317500 w 320675"/>
                    <a:gd name="connsiteY29" fmla="*/ 108059 h 371584"/>
                    <a:gd name="connsiteX30" fmla="*/ 307975 w 320675"/>
                    <a:gd name="connsiteY30" fmla="*/ 101709 h 371584"/>
                    <a:gd name="connsiteX31" fmla="*/ 285750 w 320675"/>
                    <a:gd name="connsiteY31" fmla="*/ 73134 h 371584"/>
                    <a:gd name="connsiteX32" fmla="*/ 257175 w 320675"/>
                    <a:gd name="connsiteY32" fmla="*/ 54084 h 371584"/>
                    <a:gd name="connsiteX33" fmla="*/ 225425 w 320675"/>
                    <a:gd name="connsiteY33" fmla="*/ 28684 h 371584"/>
                    <a:gd name="connsiteX34" fmla="*/ 200025 w 320675"/>
                    <a:gd name="connsiteY34" fmla="*/ 15984 h 371584"/>
                    <a:gd name="connsiteX35" fmla="*/ 127000 w 320675"/>
                    <a:gd name="connsiteY35" fmla="*/ 6459 h 371584"/>
                    <a:gd name="connsiteX36" fmla="*/ 88900 w 320675"/>
                    <a:gd name="connsiteY36" fmla="*/ 109 h 371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0675" h="371584">
                      <a:moveTo>
                        <a:pt x="88900" y="109"/>
                      </a:moveTo>
                      <a:cubicBezTo>
                        <a:pt x="77258" y="1167"/>
                        <a:pt x="68208" y="10044"/>
                        <a:pt x="57150" y="12809"/>
                      </a:cubicBezTo>
                      <a:cubicBezTo>
                        <a:pt x="48035" y="15088"/>
                        <a:pt x="33130" y="18469"/>
                        <a:pt x="25400" y="22334"/>
                      </a:cubicBezTo>
                      <a:lnTo>
                        <a:pt x="12700" y="28684"/>
                      </a:lnTo>
                      <a:cubicBezTo>
                        <a:pt x="3914" y="55043"/>
                        <a:pt x="8189" y="41298"/>
                        <a:pt x="0" y="69959"/>
                      </a:cubicBezTo>
                      <a:cubicBezTo>
                        <a:pt x="1058" y="92184"/>
                        <a:pt x="1327" y="114461"/>
                        <a:pt x="3175" y="136634"/>
                      </a:cubicBezTo>
                      <a:cubicBezTo>
                        <a:pt x="3453" y="139969"/>
                        <a:pt x="4853" y="143166"/>
                        <a:pt x="6350" y="146159"/>
                      </a:cubicBezTo>
                      <a:cubicBezTo>
                        <a:pt x="13844" y="161147"/>
                        <a:pt x="24854" y="164663"/>
                        <a:pt x="38100" y="177909"/>
                      </a:cubicBezTo>
                      <a:cubicBezTo>
                        <a:pt x="40798" y="180607"/>
                        <a:pt x="42428" y="184198"/>
                        <a:pt x="44450" y="187434"/>
                      </a:cubicBezTo>
                      <a:cubicBezTo>
                        <a:pt x="47721" y="192667"/>
                        <a:pt x="50800" y="198017"/>
                        <a:pt x="53975" y="203309"/>
                      </a:cubicBezTo>
                      <a:cubicBezTo>
                        <a:pt x="55033" y="207542"/>
                        <a:pt x="56693" y="211669"/>
                        <a:pt x="57150" y="216009"/>
                      </a:cubicBezTo>
                      <a:cubicBezTo>
                        <a:pt x="58816" y="231832"/>
                        <a:pt x="55294" y="248540"/>
                        <a:pt x="60325" y="263634"/>
                      </a:cubicBezTo>
                      <a:cubicBezTo>
                        <a:pt x="62276" y="269488"/>
                        <a:pt x="70805" y="270162"/>
                        <a:pt x="76200" y="273159"/>
                      </a:cubicBezTo>
                      <a:cubicBezTo>
                        <a:pt x="88879" y="280203"/>
                        <a:pt x="89383" y="277409"/>
                        <a:pt x="98425" y="289034"/>
                      </a:cubicBezTo>
                      <a:cubicBezTo>
                        <a:pt x="103110" y="295058"/>
                        <a:pt x="105729" y="302688"/>
                        <a:pt x="111125" y="308084"/>
                      </a:cubicBezTo>
                      <a:cubicBezTo>
                        <a:pt x="114300" y="311259"/>
                        <a:pt x="117775" y="314160"/>
                        <a:pt x="120650" y="317609"/>
                      </a:cubicBezTo>
                      <a:cubicBezTo>
                        <a:pt x="123093" y="320540"/>
                        <a:pt x="124302" y="324436"/>
                        <a:pt x="127000" y="327134"/>
                      </a:cubicBezTo>
                      <a:cubicBezTo>
                        <a:pt x="132188" y="332322"/>
                        <a:pt x="142915" y="338502"/>
                        <a:pt x="149225" y="343009"/>
                      </a:cubicBezTo>
                      <a:cubicBezTo>
                        <a:pt x="152581" y="345406"/>
                        <a:pt x="166462" y="356390"/>
                        <a:pt x="171450" y="358884"/>
                      </a:cubicBezTo>
                      <a:cubicBezTo>
                        <a:pt x="174443" y="360381"/>
                        <a:pt x="177982" y="360562"/>
                        <a:pt x="180975" y="362059"/>
                      </a:cubicBezTo>
                      <a:cubicBezTo>
                        <a:pt x="202901" y="373022"/>
                        <a:pt x="176769" y="364976"/>
                        <a:pt x="203200" y="371584"/>
                      </a:cubicBezTo>
                      <a:cubicBezTo>
                        <a:pt x="223308" y="370526"/>
                        <a:pt x="243780" y="372358"/>
                        <a:pt x="263525" y="368409"/>
                      </a:cubicBezTo>
                      <a:cubicBezTo>
                        <a:pt x="266807" y="367753"/>
                        <a:pt x="264844" y="361669"/>
                        <a:pt x="266700" y="358884"/>
                      </a:cubicBezTo>
                      <a:cubicBezTo>
                        <a:pt x="269191" y="355148"/>
                        <a:pt x="273050" y="352534"/>
                        <a:pt x="276225" y="349359"/>
                      </a:cubicBezTo>
                      <a:cubicBezTo>
                        <a:pt x="277283" y="346184"/>
                        <a:pt x="277903" y="342827"/>
                        <a:pt x="279400" y="339834"/>
                      </a:cubicBezTo>
                      <a:cubicBezTo>
                        <a:pt x="283884" y="330866"/>
                        <a:pt x="296592" y="312458"/>
                        <a:pt x="301625" y="304909"/>
                      </a:cubicBezTo>
                      <a:cubicBezTo>
                        <a:pt x="315386" y="256745"/>
                        <a:pt x="303859" y="303504"/>
                        <a:pt x="311150" y="216009"/>
                      </a:cubicBezTo>
                      <a:cubicBezTo>
                        <a:pt x="312480" y="200049"/>
                        <a:pt x="315514" y="184276"/>
                        <a:pt x="317500" y="168384"/>
                      </a:cubicBezTo>
                      <a:cubicBezTo>
                        <a:pt x="318689" y="158874"/>
                        <a:pt x="319617" y="149334"/>
                        <a:pt x="320675" y="139809"/>
                      </a:cubicBezTo>
                      <a:cubicBezTo>
                        <a:pt x="319617" y="129226"/>
                        <a:pt x="320863" y="118149"/>
                        <a:pt x="317500" y="108059"/>
                      </a:cubicBezTo>
                      <a:cubicBezTo>
                        <a:pt x="316293" y="104439"/>
                        <a:pt x="310458" y="104606"/>
                        <a:pt x="307975" y="101709"/>
                      </a:cubicBezTo>
                      <a:cubicBezTo>
                        <a:pt x="289724" y="80417"/>
                        <a:pt x="308290" y="90473"/>
                        <a:pt x="285750" y="73134"/>
                      </a:cubicBezTo>
                      <a:cubicBezTo>
                        <a:pt x="276676" y="66154"/>
                        <a:pt x="265270" y="62179"/>
                        <a:pt x="257175" y="54084"/>
                      </a:cubicBezTo>
                      <a:cubicBezTo>
                        <a:pt x="243268" y="40177"/>
                        <a:pt x="244116" y="39365"/>
                        <a:pt x="225425" y="28684"/>
                      </a:cubicBezTo>
                      <a:cubicBezTo>
                        <a:pt x="217206" y="23988"/>
                        <a:pt x="209396" y="17323"/>
                        <a:pt x="200025" y="15984"/>
                      </a:cubicBezTo>
                      <a:cubicBezTo>
                        <a:pt x="188311" y="14311"/>
                        <a:pt x="143415" y="7425"/>
                        <a:pt x="127000" y="6459"/>
                      </a:cubicBezTo>
                      <a:cubicBezTo>
                        <a:pt x="118548" y="5962"/>
                        <a:pt x="100542" y="-949"/>
                        <a:pt x="88900" y="109"/>
                      </a:cubicBezTo>
                      <a:close/>
                    </a:path>
                  </a:pathLst>
                </a:custGeom>
                <a:solidFill>
                  <a:srgbClr val="993300"/>
                </a:solidFill>
                <a:ln>
                  <a:solidFill>
                    <a:srgbClr val="99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pic>
              <p:nvPicPr>
                <p:cNvPr id="33" name="Imagem 32" descr="Uma imagem com céu noturno&#10;&#10;Descrição gerada automaticamente">
                  <a:extLst>
                    <a:ext uri="{FF2B5EF4-FFF2-40B4-BE49-F238E27FC236}">
                      <a16:creationId xmlns:a16="http://schemas.microsoft.com/office/drawing/2014/main" id="{4AEFE9E8-E2B2-0F57-C8C0-150229E6B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51" t="26189" r="37309" b="49284"/>
                <a:stretch/>
              </p:blipFill>
              <p:spPr>
                <a:xfrm>
                  <a:off x="42273" y="814379"/>
                  <a:ext cx="3878694" cy="6167403"/>
                </a:xfrm>
                <a:prstGeom prst="rect">
                  <a:avLst/>
                </a:prstGeom>
              </p:spPr>
            </p:pic>
          </p:grpSp>
          <p:sp>
            <p:nvSpPr>
              <p:cNvPr id="2" name="Seta: Em Ângulo 1">
                <a:extLst>
                  <a:ext uri="{FF2B5EF4-FFF2-40B4-BE49-F238E27FC236}">
                    <a16:creationId xmlns:a16="http://schemas.microsoft.com/office/drawing/2014/main" id="{E95A1726-0084-4CAF-CFBE-6B55F9B8959B}"/>
                  </a:ext>
                </a:extLst>
              </p:cNvPr>
              <p:cNvSpPr/>
              <p:nvPr/>
            </p:nvSpPr>
            <p:spPr>
              <a:xfrm rot="2036180">
                <a:off x="8223152" y="2961911"/>
                <a:ext cx="435233" cy="584250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4619FB2-5412-9DCC-E8F0-472B93FEF665}"/>
                  </a:ext>
                </a:extLst>
              </p:cNvPr>
              <p:cNvSpPr txBox="1"/>
              <p:nvPr/>
            </p:nvSpPr>
            <p:spPr>
              <a:xfrm>
                <a:off x="6744602" y="3263145"/>
                <a:ext cx="1442885" cy="39615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PT" sz="2500"/>
                  <a:t>Logótipos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A5E328A-F16C-E035-2ECD-174BF0C20049}"/>
                  </a:ext>
                </a:extLst>
              </p:cNvPr>
              <p:cNvSpPr txBox="1"/>
              <p:nvPr/>
            </p:nvSpPr>
            <p:spPr>
              <a:xfrm>
                <a:off x="6814330" y="4441734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Imagens</a:t>
                </a: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5F60583-5F74-0BC7-2D3E-8E038921DF0C}"/>
                  </a:ext>
                </a:extLst>
              </p:cNvPr>
              <p:cNvSpPr txBox="1"/>
              <p:nvPr/>
            </p:nvSpPr>
            <p:spPr>
              <a:xfrm>
                <a:off x="10295833" y="4081094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Vídeos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B2765AE-D83B-D4D3-EF1C-07369F5B6125}"/>
                  </a:ext>
                </a:extLst>
              </p:cNvPr>
              <p:cNvSpPr txBox="1"/>
              <p:nvPr/>
            </p:nvSpPr>
            <p:spPr>
              <a:xfrm>
                <a:off x="7162506" y="5035453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Fonts</a:t>
                </a: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031B571-36BB-ED64-7353-0033612A5C0B}"/>
                  </a:ext>
                </a:extLst>
              </p:cNvPr>
              <p:cNvSpPr txBox="1"/>
              <p:nvPr/>
            </p:nvSpPr>
            <p:spPr>
              <a:xfrm>
                <a:off x="10136788" y="4668975"/>
                <a:ext cx="1442885" cy="39615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PT" sz="2500"/>
                  <a:t>Ícones</a:t>
                </a:r>
                <a:endParaRPr lang="pt-PT" sz="2500">
                  <a:ea typeface="Calibri"/>
                  <a:cs typeface="Calibri"/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1421033-D3EA-FF6F-7048-FEE3F667063D}"/>
                  </a:ext>
                </a:extLst>
              </p:cNvPr>
              <p:cNvSpPr txBox="1"/>
              <p:nvPr/>
            </p:nvSpPr>
            <p:spPr>
              <a:xfrm>
                <a:off x="9705997" y="5395728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etc…</a:t>
                </a:r>
              </a:p>
            </p:txBody>
          </p:sp>
          <p:sp>
            <p:nvSpPr>
              <p:cNvPr id="22" name="Seta: Em Ângulo 21">
                <a:extLst>
                  <a:ext uri="{FF2B5EF4-FFF2-40B4-BE49-F238E27FC236}">
                    <a16:creationId xmlns:a16="http://schemas.microsoft.com/office/drawing/2014/main" id="{1047B8E4-B51F-6EF7-EBFF-F44AD37D1B05}"/>
                  </a:ext>
                </a:extLst>
              </p:cNvPr>
              <p:cNvSpPr/>
              <p:nvPr/>
            </p:nvSpPr>
            <p:spPr>
              <a:xfrm rot="19586023" flipH="1">
                <a:off x="9739887" y="3172239"/>
                <a:ext cx="508178" cy="466357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Seta: Em Ângulo 22">
                <a:extLst>
                  <a:ext uri="{FF2B5EF4-FFF2-40B4-BE49-F238E27FC236}">
                    <a16:creationId xmlns:a16="http://schemas.microsoft.com/office/drawing/2014/main" id="{88436B65-588F-2138-C5C5-FDC0E2C9C80D}"/>
                  </a:ext>
                </a:extLst>
              </p:cNvPr>
              <p:cNvSpPr/>
              <p:nvPr/>
            </p:nvSpPr>
            <p:spPr>
              <a:xfrm rot="2667355" flipH="1" flipV="1">
                <a:off x="9823253" y="4177447"/>
                <a:ext cx="465653" cy="414907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Seta: Em Ângulo 24">
                <a:extLst>
                  <a:ext uri="{FF2B5EF4-FFF2-40B4-BE49-F238E27FC236}">
                    <a16:creationId xmlns:a16="http://schemas.microsoft.com/office/drawing/2014/main" id="{3E8918C7-A8A2-6274-D869-883683FF3779}"/>
                  </a:ext>
                </a:extLst>
              </p:cNvPr>
              <p:cNvSpPr/>
              <p:nvPr/>
            </p:nvSpPr>
            <p:spPr>
              <a:xfrm rot="2667355" flipH="1" flipV="1">
                <a:off x="9629571" y="4855366"/>
                <a:ext cx="465653" cy="414907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Seta: Em Ângulo 25">
                <a:extLst>
                  <a:ext uri="{FF2B5EF4-FFF2-40B4-BE49-F238E27FC236}">
                    <a16:creationId xmlns:a16="http://schemas.microsoft.com/office/drawing/2014/main" id="{6413BD52-8DCC-BA09-5B4A-6DFA17902963}"/>
                  </a:ext>
                </a:extLst>
              </p:cNvPr>
              <p:cNvSpPr/>
              <p:nvPr/>
            </p:nvSpPr>
            <p:spPr>
              <a:xfrm rot="2036180">
                <a:off x="7958390" y="4095701"/>
                <a:ext cx="435233" cy="584250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Seta: Em Ângulo 28">
                <a:extLst>
                  <a:ext uri="{FF2B5EF4-FFF2-40B4-BE49-F238E27FC236}">
                    <a16:creationId xmlns:a16="http://schemas.microsoft.com/office/drawing/2014/main" id="{34916047-5EA6-D98D-EF7D-499720FBB945}"/>
                  </a:ext>
                </a:extLst>
              </p:cNvPr>
              <p:cNvSpPr/>
              <p:nvPr/>
            </p:nvSpPr>
            <p:spPr>
              <a:xfrm rot="7367068" flipH="1">
                <a:off x="8132009" y="5102072"/>
                <a:ext cx="458144" cy="456345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37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216761-389E-E0E6-3A28-A70F2CBF2900}"/>
              </a:ext>
            </a:extLst>
          </p:cNvPr>
          <p:cNvSpPr txBox="1"/>
          <p:nvPr/>
        </p:nvSpPr>
        <p:spPr>
          <a:xfrm>
            <a:off x="0" y="328231"/>
            <a:ext cx="12191999" cy="140038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>
                <a:ln w="57150">
                  <a:solidFill>
                    <a:schemeClr val="bg1"/>
                  </a:solidFill>
                </a:ln>
              </a:rPr>
              <a:t>Funcionalidades principais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40B2A-3CD8-B4F3-1D0D-3B8D418F8A3D}"/>
              </a:ext>
            </a:extLst>
          </p:cNvPr>
          <p:cNvSpPr txBox="1"/>
          <p:nvPr/>
        </p:nvSpPr>
        <p:spPr>
          <a:xfrm>
            <a:off x="526116" y="2766732"/>
            <a:ext cx="733120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en-US" sz="2400" err="1">
                <a:ea typeface="+mn-lt"/>
                <a:cs typeface="+mn-lt"/>
              </a:rPr>
              <a:t>Registo</a:t>
            </a:r>
            <a:r>
              <a:rPr lang="en-US" sz="240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utilizador</a:t>
            </a:r>
            <a:r>
              <a:rPr lang="en-US" sz="240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criação</a:t>
            </a:r>
            <a:r>
              <a:rPr lang="en-US" sz="240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perfil</a:t>
            </a:r>
            <a:r>
              <a:rPr lang="en-US" sz="2400">
                <a:ea typeface="+mn-lt"/>
                <a:cs typeface="+mn-lt"/>
              </a:rPr>
              <a:t>;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en-US" sz="2400">
                <a:ea typeface="+mn-lt"/>
                <a:cs typeface="+mn-lt"/>
              </a:rPr>
              <a:t>Livre </a:t>
            </a:r>
            <a:r>
              <a:rPr lang="en-US" sz="2400" err="1">
                <a:ea typeface="+mn-lt"/>
                <a:cs typeface="+mn-lt"/>
              </a:rPr>
              <a:t>acesso</a:t>
            </a:r>
            <a:r>
              <a:rPr lang="en-US" sz="2400">
                <a:ea typeface="+mn-lt"/>
                <a:cs typeface="+mn-lt"/>
              </a:rPr>
              <a:t> a </a:t>
            </a:r>
            <a:r>
              <a:rPr lang="en-US" sz="2400" err="1">
                <a:ea typeface="+mn-lt"/>
                <a:cs typeface="+mn-lt"/>
              </a:rPr>
              <a:t>todos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utilizadores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criadores</a:t>
            </a:r>
            <a:r>
              <a:rPr lang="en-US" sz="2400">
                <a:ea typeface="+mn-lt"/>
                <a:cs typeface="+mn-lt"/>
              </a:rPr>
              <a:t> e </a:t>
            </a:r>
            <a:r>
              <a:rPr lang="en-US" sz="2400" err="1">
                <a:ea typeface="+mn-lt"/>
                <a:cs typeface="+mn-lt"/>
              </a:rPr>
              <a:t>compradores</a:t>
            </a:r>
            <a:r>
              <a:rPr lang="en-US" sz="2400">
                <a:ea typeface="+mn-lt"/>
                <a:cs typeface="+mn-lt"/>
              </a:rPr>
              <a:t>;</a:t>
            </a:r>
            <a:endParaRPr lang="en-US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en-US" sz="2400" err="1">
                <a:ea typeface="+mn-lt"/>
                <a:cs typeface="+mn-lt"/>
              </a:rPr>
              <a:t>Filtros</a:t>
            </a:r>
            <a:r>
              <a:rPr lang="en-US" sz="240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pesquisa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por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trabalhos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tema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etc</a:t>
            </a:r>
            <a:r>
              <a:rPr lang="en-US" sz="2400">
                <a:ea typeface="+mn-lt"/>
                <a:cs typeface="+mn-lt"/>
              </a:rPr>
              <a:t>;</a:t>
            </a:r>
            <a:endParaRPr lang="en-US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en-US" sz="2400">
                <a:ea typeface="+mn-lt"/>
                <a:cs typeface="+mn-lt"/>
              </a:rPr>
              <a:t>Upload de </a:t>
            </a:r>
            <a:r>
              <a:rPr lang="en-US" sz="2400" err="1">
                <a:ea typeface="+mn-lt"/>
                <a:cs typeface="+mn-lt"/>
              </a:rPr>
              <a:t>imagem</a:t>
            </a:r>
            <a:r>
              <a:rPr lang="en-US" sz="240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descrição</a:t>
            </a:r>
            <a:r>
              <a:rPr lang="en-US" sz="240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produto</a:t>
            </a:r>
            <a:r>
              <a:rPr lang="en-US" sz="2400">
                <a:ea typeface="+mn-lt"/>
                <a:cs typeface="+mn-lt"/>
              </a:rPr>
              <a:t>;</a:t>
            </a:r>
            <a:endParaRPr lang="en-US">
              <a:cs typeface="Calibri" panose="020F0502020204030204"/>
            </a:endParaRPr>
          </a:p>
          <a:p>
            <a:r>
              <a:rPr lang="pt-PT" sz="240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pt-PT" sz="2400">
                <a:ea typeface="+mn-lt"/>
                <a:cs typeface="+mn-lt"/>
              </a:rPr>
              <a:t>Liberdade para definir valores e condições de venda;</a:t>
            </a:r>
            <a:endParaRPr lang="pt-PT" sz="2400">
              <a:ea typeface="Calibri"/>
              <a:cs typeface="Calibri"/>
            </a:endParaRPr>
          </a:p>
          <a:p>
            <a:r>
              <a:rPr lang="pt-PT" sz="240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pt-PT" sz="2400">
                <a:ea typeface="+mn-lt"/>
                <a:cs typeface="+mn-lt"/>
              </a:rPr>
              <a:t>Sistema de validação e direitos de autor e anti plágio;</a:t>
            </a:r>
            <a:endParaRPr lang="pt-PT" sz="2400">
              <a:ea typeface="Calibri"/>
              <a:cs typeface="Calibri"/>
            </a:endParaRPr>
          </a:p>
          <a:p>
            <a:r>
              <a:rPr lang="pt-PT" sz="240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pt-PT" sz="2400">
                <a:ea typeface="+mn-lt"/>
                <a:cs typeface="+mn-lt"/>
              </a:rPr>
              <a:t>Sistema de segurança contratual e transacional;</a:t>
            </a:r>
            <a:endParaRPr lang="pt-PT" sz="2400">
              <a:ea typeface="Calibri"/>
              <a:cs typeface="Calibri"/>
            </a:endParaRPr>
          </a:p>
          <a:p>
            <a:r>
              <a:rPr lang="pt-PT" sz="240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pt-PT" sz="2400">
                <a:ea typeface="+mn-lt"/>
                <a:cs typeface="+mn-lt"/>
              </a:rPr>
              <a:t>Monotorização de rendimento gerado na aplicação.</a:t>
            </a:r>
            <a:endParaRPr lang="pt-PT"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endParaRPr lang="pt-PT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5EF811C-BB5A-C698-CB87-1BF439B3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25" y="2486025"/>
            <a:ext cx="3857625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F400B-CA07-B0F8-92CA-97DA7412F4A4}"/>
              </a:ext>
            </a:extLst>
          </p:cNvPr>
          <p:cNvSpPr txBox="1"/>
          <p:nvPr/>
        </p:nvSpPr>
        <p:spPr>
          <a:xfrm>
            <a:off x="8088497" y="5872273"/>
            <a:ext cx="38576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>
                <a:ea typeface="Calibri"/>
                <a:cs typeface="Calibri"/>
              </a:rPr>
              <a:t>https://thumbs.dreamstime.com/b/application-functions-color-line-icon-actions-which-can-be-done-due-to-pictogram-web-page-mobile-app-promo-ui-ux-gui-172095561.jpg</a:t>
            </a:r>
          </a:p>
        </p:txBody>
      </p:sp>
    </p:spTree>
    <p:extLst>
      <p:ext uri="{BB962C8B-B14F-4D97-AF65-F5344CB8AC3E}">
        <p14:creationId xmlns:p14="http://schemas.microsoft.com/office/powerpoint/2010/main" val="40040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D1D89298-A133-A2F1-7FD3-12D800D16AFB}"/>
              </a:ext>
            </a:extLst>
          </p:cNvPr>
          <p:cNvCxnSpPr>
            <a:cxnSpLocks/>
          </p:cNvCxnSpPr>
          <p:nvPr/>
        </p:nvCxnSpPr>
        <p:spPr>
          <a:xfrm>
            <a:off x="6095999" y="1968500"/>
            <a:ext cx="0" cy="492760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328231"/>
            <a:ext cx="12191999" cy="140038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>
                <a:ln w="57150">
                  <a:solidFill>
                    <a:schemeClr val="bg1"/>
                  </a:solidFill>
                </a:ln>
              </a:rPr>
              <a:t>Funcionalidades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D489855-2871-2138-EE0F-FD4061156F22}"/>
              </a:ext>
            </a:extLst>
          </p:cNvPr>
          <p:cNvSpPr txBox="1"/>
          <p:nvPr/>
        </p:nvSpPr>
        <p:spPr>
          <a:xfrm>
            <a:off x="596900" y="2365690"/>
            <a:ext cx="5070474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500"/>
              <a:t>Âmbito Inicial: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4371DEE-B361-E229-02C5-3DC5C0E7AE75}"/>
              </a:ext>
            </a:extLst>
          </p:cNvPr>
          <p:cNvSpPr txBox="1"/>
          <p:nvPr/>
        </p:nvSpPr>
        <p:spPr>
          <a:xfrm>
            <a:off x="6540500" y="2225990"/>
            <a:ext cx="48132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/>
              <a:t>Subsequentes (a implementar)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A8858-F979-BEED-ECD6-5BB0F0344684}"/>
              </a:ext>
            </a:extLst>
          </p:cNvPr>
          <p:cNvSpPr txBox="1"/>
          <p:nvPr/>
        </p:nvSpPr>
        <p:spPr>
          <a:xfrm>
            <a:off x="600075" y="3032578"/>
            <a:ext cx="506730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>
                <a:ea typeface="Calibri"/>
                <a:cs typeface="Calibri"/>
              </a:rPr>
              <a:t>Registo</a:t>
            </a:r>
            <a:r>
              <a:rPr lang="en-US" sz="2000">
                <a:ea typeface="Calibri"/>
                <a:cs typeface="Calibri"/>
              </a:rPr>
              <a:t> de </a:t>
            </a:r>
            <a:r>
              <a:rPr lang="en-US" sz="2000" err="1">
                <a:ea typeface="Calibri"/>
                <a:cs typeface="Calibri"/>
              </a:rPr>
              <a:t>utilizador</a:t>
            </a:r>
            <a:r>
              <a:rPr lang="en-US" sz="2000">
                <a:ea typeface="Calibri"/>
                <a:cs typeface="Calibri"/>
              </a:rPr>
              <a:t> e </a:t>
            </a:r>
            <a:r>
              <a:rPr lang="en-US" sz="2000" err="1">
                <a:ea typeface="Calibri"/>
                <a:cs typeface="Calibri"/>
              </a:rPr>
              <a:t>criação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perfil</a:t>
            </a:r>
            <a:r>
              <a:rPr lang="en-US" sz="2000">
                <a:ea typeface="Calibri"/>
                <a:cs typeface="Calibri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Upload de </a:t>
            </a:r>
            <a:r>
              <a:rPr lang="en-US" sz="2000" err="1">
                <a:ea typeface="Calibri"/>
                <a:cs typeface="Calibri"/>
              </a:rPr>
              <a:t>imagem</a:t>
            </a:r>
            <a:r>
              <a:rPr lang="en-US" sz="2000">
                <a:ea typeface="Calibri"/>
                <a:cs typeface="Calibri"/>
              </a:rPr>
              <a:t>, </a:t>
            </a:r>
            <a:r>
              <a:rPr lang="en-US" sz="2000" err="1">
                <a:ea typeface="Calibri"/>
                <a:cs typeface="Calibri"/>
              </a:rPr>
              <a:t>descrição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produto</a:t>
            </a:r>
            <a:r>
              <a:rPr lang="en-US" sz="2000">
                <a:ea typeface="Calibri"/>
                <a:cs typeface="Calibri"/>
              </a:rPr>
              <a:t> e </a:t>
            </a:r>
            <a:r>
              <a:rPr lang="en-US" sz="2000" err="1">
                <a:ea typeface="Calibri"/>
                <a:cs typeface="Calibri"/>
              </a:rPr>
              <a:t>seleção</a:t>
            </a:r>
            <a:r>
              <a:rPr lang="en-US" sz="2000">
                <a:ea typeface="Calibri"/>
                <a:cs typeface="Calibri"/>
              </a:rPr>
              <a:t> de valor de </a:t>
            </a:r>
            <a:r>
              <a:rPr lang="en-US" sz="2000" err="1">
                <a:ea typeface="Calibri"/>
                <a:cs typeface="Calibri"/>
              </a:rPr>
              <a:t>venda</a:t>
            </a:r>
            <a:r>
              <a:rPr lang="en-US" sz="2000">
                <a:ea typeface="Calibri"/>
                <a:cs typeface="Calibri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Calibri"/>
                <a:cs typeface="Calibri"/>
              </a:rPr>
              <a:t>Validação</a:t>
            </a:r>
            <a:r>
              <a:rPr lang="en-US" sz="2000">
                <a:ea typeface="Calibri"/>
                <a:cs typeface="Calibri"/>
              </a:rPr>
              <a:t> e </a:t>
            </a:r>
            <a:r>
              <a:rPr lang="en-US" sz="2000" err="1">
                <a:ea typeface="Calibri"/>
                <a:cs typeface="Calibri"/>
              </a:rPr>
              <a:t>direitos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autor</a:t>
            </a:r>
            <a:r>
              <a:rPr lang="en-US" sz="2000">
                <a:ea typeface="Calibri"/>
                <a:cs typeface="Calibri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Calibri"/>
                <a:cs typeface="Calibri"/>
              </a:rPr>
              <a:t>Filtro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pesquisa</a:t>
            </a:r>
            <a:r>
              <a:rPr lang="en-US" sz="2000">
                <a:ea typeface="Calibri"/>
                <a:cs typeface="Calibri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Sistema </a:t>
            </a:r>
            <a:r>
              <a:rPr lang="en-US" sz="2000" err="1">
                <a:ea typeface="Calibri"/>
                <a:cs typeface="Calibri"/>
              </a:rPr>
              <a:t>seguro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transição</a:t>
            </a:r>
            <a:r>
              <a:rPr lang="en-US" sz="2000">
                <a:ea typeface="Calibri"/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395BB1-00C0-75C5-5FB2-C20A37E9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382264"/>
            <a:ext cx="4210050" cy="1236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5BFC4-B644-C3B6-A8C7-DD70BD1EEB1C}"/>
              </a:ext>
            </a:extLst>
          </p:cNvPr>
          <p:cNvSpPr txBox="1"/>
          <p:nvPr/>
        </p:nvSpPr>
        <p:spPr>
          <a:xfrm>
            <a:off x="6524625" y="3032579"/>
            <a:ext cx="504825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Novas ferramentas de </a:t>
            </a:r>
            <a:r>
              <a:rPr lang="en-US" sz="2000" err="1">
                <a:ea typeface="Calibri"/>
                <a:cs typeface="Calibri"/>
              </a:rPr>
              <a:t>edição</a:t>
            </a:r>
            <a:r>
              <a:rPr lang="en-US" sz="2000">
                <a:ea typeface="Calibri"/>
                <a:cs typeface="Calibri"/>
              </a:rPr>
              <a:t> e </a:t>
            </a:r>
            <a:r>
              <a:rPr lang="en-US" sz="2000" err="1">
                <a:ea typeface="Calibri"/>
                <a:cs typeface="Calibri"/>
              </a:rPr>
              <a:t>customização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perfis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utilizador</a:t>
            </a:r>
            <a:r>
              <a:rPr lang="en-US" sz="2000">
                <a:ea typeface="Calibri"/>
                <a:cs typeface="Calibri"/>
              </a:rPr>
              <a:t>;</a:t>
            </a:r>
            <a:endParaRPr lang="en-US" err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Novas </a:t>
            </a:r>
            <a:r>
              <a:rPr lang="en-US" sz="2000" err="1">
                <a:ea typeface="Calibri"/>
                <a:cs typeface="Calibri"/>
              </a:rPr>
              <a:t>opções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compra</a:t>
            </a:r>
            <a:r>
              <a:rPr lang="en-US" sz="2000">
                <a:ea typeface="Calibri"/>
                <a:cs typeface="Calibri"/>
              </a:rPr>
              <a:t> (</a:t>
            </a:r>
            <a:r>
              <a:rPr lang="en-US" sz="2000" err="1">
                <a:ea typeface="Calibri"/>
                <a:cs typeface="Calibri"/>
              </a:rPr>
              <a:t>leilões</a:t>
            </a:r>
            <a:r>
              <a:rPr lang="en-US" sz="2000">
                <a:ea typeface="Calibri"/>
                <a:cs typeface="Calibri"/>
              </a:rPr>
              <a:t> e </a:t>
            </a:r>
            <a:r>
              <a:rPr lang="en-US" sz="2000" err="1">
                <a:ea typeface="Calibri"/>
                <a:cs typeface="Calibri"/>
              </a:rPr>
              <a:t>trocas</a:t>
            </a:r>
            <a:r>
              <a:rPr lang="en-US" sz="2000">
                <a:ea typeface="Calibri"/>
                <a:cs typeface="Calibri"/>
              </a:rPr>
              <a:t>);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Calibri"/>
                <a:cs typeface="Calibri"/>
              </a:rPr>
              <a:t>Páginas</a:t>
            </a:r>
            <a:r>
              <a:rPr lang="en-US" sz="2000">
                <a:ea typeface="Calibri"/>
                <a:cs typeface="Calibri"/>
              </a:rPr>
              <a:t> de interesses;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Calibri"/>
                <a:cs typeface="Calibri"/>
              </a:rPr>
              <a:t>Opções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publicidade</a:t>
            </a:r>
            <a:r>
              <a:rPr lang="en-US" sz="2000">
                <a:ea typeface="Calibri"/>
                <a:cs typeface="Calibri"/>
              </a:rPr>
              <a:t> </a:t>
            </a:r>
            <a:r>
              <a:rPr lang="en-US" sz="2000" err="1">
                <a:ea typeface="Calibri"/>
                <a:cs typeface="Calibri"/>
              </a:rPr>
              <a:t>paga</a:t>
            </a:r>
            <a:r>
              <a:rPr lang="en-US" sz="2000">
                <a:ea typeface="Calibri"/>
                <a:cs typeface="Calibri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en-US" sz="2000" err="1">
                <a:ea typeface="Calibri"/>
                <a:cs typeface="Calibri"/>
              </a:rPr>
              <a:t>Página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visualização</a:t>
            </a:r>
            <a:r>
              <a:rPr lang="en-US" sz="2000">
                <a:ea typeface="Calibri"/>
                <a:cs typeface="Calibri"/>
              </a:rPr>
              <a:t> de </a:t>
            </a:r>
            <a:r>
              <a:rPr lang="en-US" sz="2000" err="1">
                <a:ea typeface="Calibri"/>
                <a:cs typeface="Calibri"/>
              </a:rPr>
              <a:t>tendências</a:t>
            </a:r>
            <a:r>
              <a:rPr lang="en-US" sz="2000">
                <a:ea typeface="Calibri"/>
                <a:cs typeface="Calibri"/>
              </a:rPr>
              <a:t> (</a:t>
            </a:r>
            <a:r>
              <a:rPr lang="en-US" sz="2000" i="1">
                <a:ea typeface="Calibri"/>
                <a:cs typeface="Calibri"/>
              </a:rPr>
              <a:t>trends</a:t>
            </a:r>
            <a:r>
              <a:rPr lang="en-US" sz="2000">
                <a:ea typeface="Calibri"/>
                <a:cs typeface="Calibri"/>
              </a:rPr>
              <a:t>).</a:t>
            </a:r>
          </a:p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F9A63-CDCF-D4F2-A92B-A290227C47A9}"/>
              </a:ext>
            </a:extLst>
          </p:cNvPr>
          <p:cNvSpPr txBox="1"/>
          <p:nvPr/>
        </p:nvSpPr>
        <p:spPr>
          <a:xfrm>
            <a:off x="1428750" y="6543675"/>
            <a:ext cx="413385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ea typeface="+mn-lt"/>
                <a:cs typeface="+mn-lt"/>
              </a:rPr>
              <a:t>https://miro.medium.com/max/701/1*7LlEyAz4lM0_mgojhuCf4g.png</a:t>
            </a:r>
            <a:endParaRPr lang="en-US" sz="800">
              <a:ea typeface="Calibri"/>
              <a:cs typeface="Calibri"/>
            </a:endParaRPr>
          </a:p>
        </p:txBody>
      </p:sp>
      <p:pic>
        <p:nvPicPr>
          <p:cNvPr id="8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5A44DF0-EFC3-E744-CDE8-10BEB5AC5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900" y="5200650"/>
            <a:ext cx="2733675" cy="1343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E558-5356-0443-E9FE-FC0EBAE4975C}"/>
              </a:ext>
            </a:extLst>
          </p:cNvPr>
          <p:cNvSpPr txBox="1"/>
          <p:nvPr/>
        </p:nvSpPr>
        <p:spPr>
          <a:xfrm>
            <a:off x="7499275" y="6545004"/>
            <a:ext cx="28916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00">
                <a:ea typeface="+mn-lt"/>
                <a:cs typeface="+mn-lt"/>
              </a:rPr>
              <a:t>https://appinventiv.com/wp-content/uploads/sites/1/2017/12/Revealed-Why-and-How-Frequently-You-Should-Update-Your-App.png</a:t>
            </a:r>
            <a:endParaRPr lang="en-US" sz="7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213970"/>
            <a:ext cx="12191999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0000" b="1">
                <a:ln w="57150">
                  <a:solidFill>
                    <a:schemeClr val="bg1"/>
                  </a:solidFill>
                </a:ln>
              </a:rPr>
              <a:t>Perfis de Stakeholders</a:t>
            </a:r>
          </a:p>
        </p:txBody>
      </p:sp>
      <p:sp>
        <p:nvSpPr>
          <p:cNvPr id="2" name="CaixaDeTexto 20">
            <a:extLst>
              <a:ext uri="{FF2B5EF4-FFF2-40B4-BE49-F238E27FC236}">
                <a16:creationId xmlns:a16="http://schemas.microsoft.com/office/drawing/2014/main" id="{40116A55-7C04-7ED3-C6AE-8C75D94EEAB8}"/>
              </a:ext>
            </a:extLst>
          </p:cNvPr>
          <p:cNvSpPr txBox="1"/>
          <p:nvPr/>
        </p:nvSpPr>
        <p:spPr>
          <a:xfrm>
            <a:off x="410203" y="2226729"/>
            <a:ext cx="11703977" cy="2785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500"/>
              <a:t>Criadores:</a:t>
            </a: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Acesso a uma plataforma única</a:t>
            </a:r>
            <a:endParaRPr lang="pt-PT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Expor e monetizar o seu trabalho.</a:t>
            </a:r>
            <a:endParaRPr lang="pt-PT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Barato. </a:t>
            </a:r>
            <a:endParaRPr lang="pt-PT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Sem necessidade de website próprio.</a:t>
            </a:r>
            <a:endParaRPr lang="pt-PT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Projeção do seu portfólio.</a:t>
            </a:r>
            <a:endParaRPr lang="pt-PT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Contacto para trabalhos no futuro.</a:t>
            </a:r>
            <a:endParaRPr lang="pt-PT">
              <a:cs typeface="Calibri"/>
            </a:endParaRPr>
          </a:p>
        </p:txBody>
      </p:sp>
      <p:sp>
        <p:nvSpPr>
          <p:cNvPr id="9" name="CaixaDeTexto 20">
            <a:extLst>
              <a:ext uri="{FF2B5EF4-FFF2-40B4-BE49-F238E27FC236}">
                <a16:creationId xmlns:a16="http://schemas.microsoft.com/office/drawing/2014/main" id="{149FE0EC-CA69-F733-B161-F875F3E8ED5C}"/>
              </a:ext>
            </a:extLst>
          </p:cNvPr>
          <p:cNvSpPr txBox="1"/>
          <p:nvPr/>
        </p:nvSpPr>
        <p:spPr>
          <a:xfrm>
            <a:off x="6098620" y="2226729"/>
            <a:ext cx="681300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500">
                <a:ea typeface="+mn-lt"/>
                <a:cs typeface="+mn-lt"/>
              </a:rPr>
              <a:t>Compradores:</a:t>
            </a:r>
            <a:endParaRPr lang="en-US" sz="25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Acesso a uma plataforma única.</a:t>
            </a:r>
            <a:endParaRPr lang="pt-PT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Grande quantidade de opções de escolha. </a:t>
            </a:r>
            <a:endParaRPr lang="pt-PT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Quaisquer modelos de negócio. </a:t>
            </a:r>
            <a:endParaRPr lang="pt-PT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Pesquisa simples e intuitiva.</a:t>
            </a:r>
            <a:endParaRPr lang="pt-PT">
              <a:cs typeface="Calibri" panose="020F050202020403020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7FED29-531B-5E9E-E17A-C86A0A7FDCE5}"/>
              </a:ext>
            </a:extLst>
          </p:cNvPr>
          <p:cNvGrpSpPr/>
          <p:nvPr/>
        </p:nvGrpSpPr>
        <p:grpSpPr>
          <a:xfrm>
            <a:off x="5484333" y="4261919"/>
            <a:ext cx="6229497" cy="2345627"/>
            <a:chOff x="5891914" y="4297361"/>
            <a:chExt cx="6229497" cy="2345627"/>
          </a:xfrm>
        </p:grpSpPr>
        <p:pic>
          <p:nvPicPr>
            <p:cNvPr id="3" name="Picture 2" descr="Download HD Graphic Designing - Vector Graphics Transparent PNG Image -  NicePNG.com">
              <a:extLst>
                <a:ext uri="{FF2B5EF4-FFF2-40B4-BE49-F238E27FC236}">
                  <a16:creationId xmlns:a16="http://schemas.microsoft.com/office/drawing/2014/main" id="{73D9E4D0-CB3C-6F74-B10B-362FEBCBFD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424"/>
            <a:stretch/>
          </p:blipFill>
          <p:spPr bwMode="auto">
            <a:xfrm>
              <a:off x="5891914" y="5070500"/>
              <a:ext cx="2391847" cy="1572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regular-member-category-image - Integra International">
              <a:extLst>
                <a:ext uri="{FF2B5EF4-FFF2-40B4-BE49-F238E27FC236}">
                  <a16:creationId xmlns:a16="http://schemas.microsoft.com/office/drawing/2014/main" id="{0B5B55E7-EA65-B04E-64CF-E12E77376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2" r="13739" b="38515"/>
            <a:stretch/>
          </p:blipFill>
          <p:spPr bwMode="auto">
            <a:xfrm>
              <a:off x="9620356" y="4344757"/>
              <a:ext cx="2501055" cy="1288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Agrupar 14">
              <a:extLst>
                <a:ext uri="{FF2B5EF4-FFF2-40B4-BE49-F238E27FC236}">
                  <a16:creationId xmlns:a16="http://schemas.microsoft.com/office/drawing/2014/main" id="{23B2F9C3-935C-F935-64FC-9F23BC060159}"/>
                </a:ext>
              </a:extLst>
            </p:cNvPr>
            <p:cNvGrpSpPr/>
            <p:nvPr/>
          </p:nvGrpSpPr>
          <p:grpSpPr>
            <a:xfrm>
              <a:off x="8526089" y="4827791"/>
              <a:ext cx="700421" cy="1103181"/>
              <a:chOff x="42273" y="814379"/>
              <a:chExt cx="3878694" cy="6167403"/>
            </a:xfrm>
          </p:grpSpPr>
          <p:sp>
            <p:nvSpPr>
              <p:cNvPr id="17" name="Forma livre: Forma 15">
                <a:extLst>
                  <a:ext uri="{FF2B5EF4-FFF2-40B4-BE49-F238E27FC236}">
                    <a16:creationId xmlns:a16="http://schemas.microsoft.com/office/drawing/2014/main" id="{FBE561EE-C2DC-D6F1-3CA8-B3B52886AFC8}"/>
                  </a:ext>
                </a:extLst>
              </p:cNvPr>
              <p:cNvSpPr/>
              <p:nvPr/>
            </p:nvSpPr>
            <p:spPr>
              <a:xfrm>
                <a:off x="1413504" y="5203287"/>
                <a:ext cx="805009" cy="1137356"/>
              </a:xfrm>
              <a:custGeom>
                <a:avLst/>
                <a:gdLst>
                  <a:gd name="connsiteX0" fmla="*/ 44450 w 279400"/>
                  <a:gd name="connsiteY0" fmla="*/ 6842 h 444992"/>
                  <a:gd name="connsiteX1" fmla="*/ 25400 w 279400"/>
                  <a:gd name="connsiteY1" fmla="*/ 38592 h 444992"/>
                  <a:gd name="connsiteX2" fmla="*/ 15875 w 279400"/>
                  <a:gd name="connsiteY2" fmla="*/ 54467 h 444992"/>
                  <a:gd name="connsiteX3" fmla="*/ 3175 w 279400"/>
                  <a:gd name="connsiteY3" fmla="*/ 79867 h 444992"/>
                  <a:gd name="connsiteX4" fmla="*/ 0 w 279400"/>
                  <a:gd name="connsiteY4" fmla="*/ 102092 h 444992"/>
                  <a:gd name="connsiteX5" fmla="*/ 3175 w 279400"/>
                  <a:gd name="connsiteY5" fmla="*/ 133842 h 444992"/>
                  <a:gd name="connsiteX6" fmla="*/ 12700 w 279400"/>
                  <a:gd name="connsiteY6" fmla="*/ 181467 h 444992"/>
                  <a:gd name="connsiteX7" fmla="*/ 19050 w 279400"/>
                  <a:gd name="connsiteY7" fmla="*/ 257667 h 444992"/>
                  <a:gd name="connsiteX8" fmla="*/ 25400 w 279400"/>
                  <a:gd name="connsiteY8" fmla="*/ 270367 h 444992"/>
                  <a:gd name="connsiteX9" fmla="*/ 38100 w 279400"/>
                  <a:gd name="connsiteY9" fmla="*/ 302117 h 444992"/>
                  <a:gd name="connsiteX10" fmla="*/ 41275 w 279400"/>
                  <a:gd name="connsiteY10" fmla="*/ 346567 h 444992"/>
                  <a:gd name="connsiteX11" fmla="*/ 57150 w 279400"/>
                  <a:gd name="connsiteY11" fmla="*/ 362442 h 444992"/>
                  <a:gd name="connsiteX12" fmla="*/ 85725 w 279400"/>
                  <a:gd name="connsiteY12" fmla="*/ 387842 h 444992"/>
                  <a:gd name="connsiteX13" fmla="*/ 114300 w 279400"/>
                  <a:gd name="connsiteY13" fmla="*/ 429117 h 444992"/>
                  <a:gd name="connsiteX14" fmla="*/ 133350 w 279400"/>
                  <a:gd name="connsiteY14" fmla="*/ 444992 h 444992"/>
                  <a:gd name="connsiteX15" fmla="*/ 146050 w 279400"/>
                  <a:gd name="connsiteY15" fmla="*/ 438642 h 444992"/>
                  <a:gd name="connsiteX16" fmla="*/ 180975 w 279400"/>
                  <a:gd name="connsiteY16" fmla="*/ 419592 h 444992"/>
                  <a:gd name="connsiteX17" fmla="*/ 206375 w 279400"/>
                  <a:gd name="connsiteY17" fmla="*/ 416417 h 444992"/>
                  <a:gd name="connsiteX18" fmla="*/ 225425 w 279400"/>
                  <a:gd name="connsiteY18" fmla="*/ 400542 h 444992"/>
                  <a:gd name="connsiteX19" fmla="*/ 234950 w 279400"/>
                  <a:gd name="connsiteY19" fmla="*/ 381492 h 444992"/>
                  <a:gd name="connsiteX20" fmla="*/ 244475 w 279400"/>
                  <a:gd name="connsiteY20" fmla="*/ 371967 h 444992"/>
                  <a:gd name="connsiteX21" fmla="*/ 269875 w 279400"/>
                  <a:gd name="connsiteY21" fmla="*/ 330692 h 444992"/>
                  <a:gd name="connsiteX22" fmla="*/ 273050 w 279400"/>
                  <a:gd name="connsiteY22" fmla="*/ 321167 h 444992"/>
                  <a:gd name="connsiteX23" fmla="*/ 279400 w 279400"/>
                  <a:gd name="connsiteY23" fmla="*/ 305292 h 444992"/>
                  <a:gd name="connsiteX24" fmla="*/ 276225 w 279400"/>
                  <a:gd name="connsiteY24" fmla="*/ 283067 h 444992"/>
                  <a:gd name="connsiteX25" fmla="*/ 254000 w 279400"/>
                  <a:gd name="connsiteY25" fmla="*/ 260842 h 444992"/>
                  <a:gd name="connsiteX26" fmla="*/ 241300 w 279400"/>
                  <a:gd name="connsiteY26" fmla="*/ 244967 h 444992"/>
                  <a:gd name="connsiteX27" fmla="*/ 215900 w 279400"/>
                  <a:gd name="connsiteY27" fmla="*/ 200517 h 444992"/>
                  <a:gd name="connsiteX28" fmla="*/ 187325 w 279400"/>
                  <a:gd name="connsiteY28" fmla="*/ 171942 h 444992"/>
                  <a:gd name="connsiteX29" fmla="*/ 171450 w 279400"/>
                  <a:gd name="connsiteY29" fmla="*/ 143367 h 444992"/>
                  <a:gd name="connsiteX30" fmla="*/ 158750 w 279400"/>
                  <a:gd name="connsiteY30" fmla="*/ 124317 h 444992"/>
                  <a:gd name="connsiteX31" fmla="*/ 139700 w 279400"/>
                  <a:gd name="connsiteY31" fmla="*/ 108442 h 444992"/>
                  <a:gd name="connsiteX32" fmla="*/ 133350 w 279400"/>
                  <a:gd name="connsiteY32" fmla="*/ 79867 h 444992"/>
                  <a:gd name="connsiteX33" fmla="*/ 123825 w 279400"/>
                  <a:gd name="connsiteY33" fmla="*/ 22717 h 444992"/>
                  <a:gd name="connsiteX34" fmla="*/ 111125 w 279400"/>
                  <a:gd name="connsiteY34" fmla="*/ 13192 h 444992"/>
                  <a:gd name="connsiteX35" fmla="*/ 85725 w 279400"/>
                  <a:gd name="connsiteY35" fmla="*/ 6842 h 444992"/>
                  <a:gd name="connsiteX36" fmla="*/ 73025 w 279400"/>
                  <a:gd name="connsiteY36" fmla="*/ 492 h 444992"/>
                  <a:gd name="connsiteX37" fmla="*/ 44450 w 279400"/>
                  <a:gd name="connsiteY37" fmla="*/ 6842 h 44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79400" h="444992">
                    <a:moveTo>
                      <a:pt x="44450" y="6842"/>
                    </a:moveTo>
                    <a:cubicBezTo>
                      <a:pt x="36513" y="13192"/>
                      <a:pt x="36838" y="7139"/>
                      <a:pt x="25400" y="38592"/>
                    </a:cubicBezTo>
                    <a:cubicBezTo>
                      <a:pt x="23291" y="44392"/>
                      <a:pt x="18801" y="49034"/>
                      <a:pt x="15875" y="54467"/>
                    </a:cubicBezTo>
                    <a:cubicBezTo>
                      <a:pt x="11387" y="62802"/>
                      <a:pt x="7408" y="71400"/>
                      <a:pt x="3175" y="79867"/>
                    </a:cubicBezTo>
                    <a:cubicBezTo>
                      <a:pt x="2117" y="87275"/>
                      <a:pt x="0" y="94608"/>
                      <a:pt x="0" y="102092"/>
                    </a:cubicBezTo>
                    <a:cubicBezTo>
                      <a:pt x="0" y="112728"/>
                      <a:pt x="1516" y="123336"/>
                      <a:pt x="3175" y="133842"/>
                    </a:cubicBezTo>
                    <a:cubicBezTo>
                      <a:pt x="6893" y="157387"/>
                      <a:pt x="10579" y="160257"/>
                      <a:pt x="12700" y="181467"/>
                    </a:cubicBezTo>
                    <a:cubicBezTo>
                      <a:pt x="15236" y="206829"/>
                      <a:pt x="15445" y="232435"/>
                      <a:pt x="19050" y="257667"/>
                    </a:cubicBezTo>
                    <a:cubicBezTo>
                      <a:pt x="19719" y="262352"/>
                      <a:pt x="23441" y="266058"/>
                      <a:pt x="25400" y="270367"/>
                    </a:cubicBezTo>
                    <a:cubicBezTo>
                      <a:pt x="34436" y="290246"/>
                      <a:pt x="33127" y="287197"/>
                      <a:pt x="38100" y="302117"/>
                    </a:cubicBezTo>
                    <a:cubicBezTo>
                      <a:pt x="39158" y="316934"/>
                      <a:pt x="38694" y="331939"/>
                      <a:pt x="41275" y="346567"/>
                    </a:cubicBezTo>
                    <a:cubicBezTo>
                      <a:pt x="42740" y="354871"/>
                      <a:pt x="51451" y="358371"/>
                      <a:pt x="57150" y="362442"/>
                    </a:cubicBezTo>
                    <a:cubicBezTo>
                      <a:pt x="73501" y="374121"/>
                      <a:pt x="69412" y="371529"/>
                      <a:pt x="85725" y="387842"/>
                    </a:cubicBezTo>
                    <a:cubicBezTo>
                      <a:pt x="91489" y="405134"/>
                      <a:pt x="93682" y="415372"/>
                      <a:pt x="114300" y="429117"/>
                    </a:cubicBezTo>
                    <a:cubicBezTo>
                      <a:pt x="127561" y="437958"/>
                      <a:pt x="121127" y="432769"/>
                      <a:pt x="133350" y="444992"/>
                    </a:cubicBezTo>
                    <a:cubicBezTo>
                      <a:pt x="137583" y="442875"/>
                      <a:pt x="141991" y="441077"/>
                      <a:pt x="146050" y="438642"/>
                    </a:cubicBezTo>
                    <a:cubicBezTo>
                      <a:pt x="160046" y="430244"/>
                      <a:pt x="165330" y="423202"/>
                      <a:pt x="180975" y="419592"/>
                    </a:cubicBezTo>
                    <a:cubicBezTo>
                      <a:pt x="189289" y="417673"/>
                      <a:pt x="197908" y="417475"/>
                      <a:pt x="206375" y="416417"/>
                    </a:cubicBezTo>
                    <a:cubicBezTo>
                      <a:pt x="213403" y="411731"/>
                      <a:pt x="220536" y="407876"/>
                      <a:pt x="225425" y="400542"/>
                    </a:cubicBezTo>
                    <a:cubicBezTo>
                      <a:pt x="229363" y="394635"/>
                      <a:pt x="231012" y="387399"/>
                      <a:pt x="234950" y="381492"/>
                    </a:cubicBezTo>
                    <a:cubicBezTo>
                      <a:pt x="237441" y="377756"/>
                      <a:pt x="241718" y="375511"/>
                      <a:pt x="244475" y="371967"/>
                    </a:cubicBezTo>
                    <a:cubicBezTo>
                      <a:pt x="251517" y="362913"/>
                      <a:pt x="265006" y="340430"/>
                      <a:pt x="269875" y="330692"/>
                    </a:cubicBezTo>
                    <a:cubicBezTo>
                      <a:pt x="271372" y="327699"/>
                      <a:pt x="271875" y="324301"/>
                      <a:pt x="273050" y="321167"/>
                    </a:cubicBezTo>
                    <a:cubicBezTo>
                      <a:pt x="275051" y="315831"/>
                      <a:pt x="277283" y="310584"/>
                      <a:pt x="279400" y="305292"/>
                    </a:cubicBezTo>
                    <a:cubicBezTo>
                      <a:pt x="278342" y="297884"/>
                      <a:pt x="279938" y="289565"/>
                      <a:pt x="276225" y="283067"/>
                    </a:cubicBezTo>
                    <a:cubicBezTo>
                      <a:pt x="271027" y="273970"/>
                      <a:pt x="260545" y="269023"/>
                      <a:pt x="254000" y="260842"/>
                    </a:cubicBezTo>
                    <a:lnTo>
                      <a:pt x="241300" y="244967"/>
                    </a:lnTo>
                    <a:cubicBezTo>
                      <a:pt x="235426" y="227345"/>
                      <a:pt x="233058" y="217675"/>
                      <a:pt x="215900" y="200517"/>
                    </a:cubicBezTo>
                    <a:cubicBezTo>
                      <a:pt x="206375" y="190992"/>
                      <a:pt x="193349" y="183990"/>
                      <a:pt x="187325" y="171942"/>
                    </a:cubicBezTo>
                    <a:cubicBezTo>
                      <a:pt x="180254" y="157799"/>
                      <a:pt x="180752" y="157985"/>
                      <a:pt x="171450" y="143367"/>
                    </a:cubicBezTo>
                    <a:cubicBezTo>
                      <a:pt x="167353" y="136928"/>
                      <a:pt x="163884" y="129964"/>
                      <a:pt x="158750" y="124317"/>
                    </a:cubicBezTo>
                    <a:cubicBezTo>
                      <a:pt x="153190" y="118201"/>
                      <a:pt x="146050" y="113734"/>
                      <a:pt x="139700" y="108442"/>
                    </a:cubicBezTo>
                    <a:cubicBezTo>
                      <a:pt x="137583" y="98917"/>
                      <a:pt x="135127" y="89461"/>
                      <a:pt x="133350" y="79867"/>
                    </a:cubicBezTo>
                    <a:cubicBezTo>
                      <a:pt x="129833" y="60877"/>
                      <a:pt x="129932" y="41039"/>
                      <a:pt x="123825" y="22717"/>
                    </a:cubicBezTo>
                    <a:cubicBezTo>
                      <a:pt x="122152" y="17697"/>
                      <a:pt x="116010" y="15227"/>
                      <a:pt x="111125" y="13192"/>
                    </a:cubicBezTo>
                    <a:cubicBezTo>
                      <a:pt x="103069" y="9835"/>
                      <a:pt x="93531" y="10745"/>
                      <a:pt x="85725" y="6842"/>
                    </a:cubicBezTo>
                    <a:cubicBezTo>
                      <a:pt x="81492" y="4725"/>
                      <a:pt x="77694" y="1270"/>
                      <a:pt x="73025" y="492"/>
                    </a:cubicBezTo>
                    <a:cubicBezTo>
                      <a:pt x="64674" y="-900"/>
                      <a:pt x="52387" y="492"/>
                      <a:pt x="44450" y="68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/>
                  </a:gs>
                  <a:gs pos="73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18" name="Imagem 16" descr="Uma imagem com aeronaves, balão, transporte&#10;&#10;Descrição gerada automaticamente">
                <a:extLst>
                  <a:ext uri="{FF2B5EF4-FFF2-40B4-BE49-F238E27FC236}">
                    <a16:creationId xmlns:a16="http://schemas.microsoft.com/office/drawing/2014/main" id="{BBDFD70C-64F4-53ED-7418-AED10C6F4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306" y="1072165"/>
                <a:ext cx="2452894" cy="3103801"/>
              </a:xfrm>
              <a:prstGeom prst="ellipse">
                <a:avLst/>
              </a:prstGeom>
            </p:spPr>
          </p:pic>
          <p:sp>
            <p:nvSpPr>
              <p:cNvPr id="19" name="Forma livre: Forma 17">
                <a:extLst>
                  <a:ext uri="{FF2B5EF4-FFF2-40B4-BE49-F238E27FC236}">
                    <a16:creationId xmlns:a16="http://schemas.microsoft.com/office/drawing/2014/main" id="{0CC44971-0F00-D0B7-9FB4-1D0F5853DA76}"/>
                  </a:ext>
                </a:extLst>
              </p:cNvPr>
              <p:cNvSpPr/>
              <p:nvPr/>
            </p:nvSpPr>
            <p:spPr>
              <a:xfrm>
                <a:off x="1697086" y="4928355"/>
                <a:ext cx="923932" cy="949735"/>
              </a:xfrm>
              <a:custGeom>
                <a:avLst/>
                <a:gdLst>
                  <a:gd name="connsiteX0" fmla="*/ 88900 w 320675"/>
                  <a:gd name="connsiteY0" fmla="*/ 109 h 371584"/>
                  <a:gd name="connsiteX1" fmla="*/ 57150 w 320675"/>
                  <a:gd name="connsiteY1" fmla="*/ 12809 h 371584"/>
                  <a:gd name="connsiteX2" fmla="*/ 25400 w 320675"/>
                  <a:gd name="connsiteY2" fmla="*/ 22334 h 371584"/>
                  <a:gd name="connsiteX3" fmla="*/ 12700 w 320675"/>
                  <a:gd name="connsiteY3" fmla="*/ 28684 h 371584"/>
                  <a:gd name="connsiteX4" fmla="*/ 0 w 320675"/>
                  <a:gd name="connsiteY4" fmla="*/ 69959 h 371584"/>
                  <a:gd name="connsiteX5" fmla="*/ 3175 w 320675"/>
                  <a:gd name="connsiteY5" fmla="*/ 136634 h 371584"/>
                  <a:gd name="connsiteX6" fmla="*/ 6350 w 320675"/>
                  <a:gd name="connsiteY6" fmla="*/ 146159 h 371584"/>
                  <a:gd name="connsiteX7" fmla="*/ 38100 w 320675"/>
                  <a:gd name="connsiteY7" fmla="*/ 177909 h 371584"/>
                  <a:gd name="connsiteX8" fmla="*/ 44450 w 320675"/>
                  <a:gd name="connsiteY8" fmla="*/ 187434 h 371584"/>
                  <a:gd name="connsiteX9" fmla="*/ 53975 w 320675"/>
                  <a:gd name="connsiteY9" fmla="*/ 203309 h 371584"/>
                  <a:gd name="connsiteX10" fmla="*/ 57150 w 320675"/>
                  <a:gd name="connsiteY10" fmla="*/ 216009 h 371584"/>
                  <a:gd name="connsiteX11" fmla="*/ 60325 w 320675"/>
                  <a:gd name="connsiteY11" fmla="*/ 263634 h 371584"/>
                  <a:gd name="connsiteX12" fmla="*/ 76200 w 320675"/>
                  <a:gd name="connsiteY12" fmla="*/ 273159 h 371584"/>
                  <a:gd name="connsiteX13" fmla="*/ 98425 w 320675"/>
                  <a:gd name="connsiteY13" fmla="*/ 289034 h 371584"/>
                  <a:gd name="connsiteX14" fmla="*/ 111125 w 320675"/>
                  <a:gd name="connsiteY14" fmla="*/ 308084 h 371584"/>
                  <a:gd name="connsiteX15" fmla="*/ 120650 w 320675"/>
                  <a:gd name="connsiteY15" fmla="*/ 317609 h 371584"/>
                  <a:gd name="connsiteX16" fmla="*/ 127000 w 320675"/>
                  <a:gd name="connsiteY16" fmla="*/ 327134 h 371584"/>
                  <a:gd name="connsiteX17" fmla="*/ 149225 w 320675"/>
                  <a:gd name="connsiteY17" fmla="*/ 343009 h 371584"/>
                  <a:gd name="connsiteX18" fmla="*/ 171450 w 320675"/>
                  <a:gd name="connsiteY18" fmla="*/ 358884 h 371584"/>
                  <a:gd name="connsiteX19" fmla="*/ 180975 w 320675"/>
                  <a:gd name="connsiteY19" fmla="*/ 362059 h 371584"/>
                  <a:gd name="connsiteX20" fmla="*/ 203200 w 320675"/>
                  <a:gd name="connsiteY20" fmla="*/ 371584 h 371584"/>
                  <a:gd name="connsiteX21" fmla="*/ 263525 w 320675"/>
                  <a:gd name="connsiteY21" fmla="*/ 368409 h 371584"/>
                  <a:gd name="connsiteX22" fmla="*/ 266700 w 320675"/>
                  <a:gd name="connsiteY22" fmla="*/ 358884 h 371584"/>
                  <a:gd name="connsiteX23" fmla="*/ 276225 w 320675"/>
                  <a:gd name="connsiteY23" fmla="*/ 349359 h 371584"/>
                  <a:gd name="connsiteX24" fmla="*/ 279400 w 320675"/>
                  <a:gd name="connsiteY24" fmla="*/ 339834 h 371584"/>
                  <a:gd name="connsiteX25" fmla="*/ 301625 w 320675"/>
                  <a:gd name="connsiteY25" fmla="*/ 304909 h 371584"/>
                  <a:gd name="connsiteX26" fmla="*/ 311150 w 320675"/>
                  <a:gd name="connsiteY26" fmla="*/ 216009 h 371584"/>
                  <a:gd name="connsiteX27" fmla="*/ 317500 w 320675"/>
                  <a:gd name="connsiteY27" fmla="*/ 168384 h 371584"/>
                  <a:gd name="connsiteX28" fmla="*/ 320675 w 320675"/>
                  <a:gd name="connsiteY28" fmla="*/ 139809 h 371584"/>
                  <a:gd name="connsiteX29" fmla="*/ 317500 w 320675"/>
                  <a:gd name="connsiteY29" fmla="*/ 108059 h 371584"/>
                  <a:gd name="connsiteX30" fmla="*/ 307975 w 320675"/>
                  <a:gd name="connsiteY30" fmla="*/ 101709 h 371584"/>
                  <a:gd name="connsiteX31" fmla="*/ 285750 w 320675"/>
                  <a:gd name="connsiteY31" fmla="*/ 73134 h 371584"/>
                  <a:gd name="connsiteX32" fmla="*/ 257175 w 320675"/>
                  <a:gd name="connsiteY32" fmla="*/ 54084 h 371584"/>
                  <a:gd name="connsiteX33" fmla="*/ 225425 w 320675"/>
                  <a:gd name="connsiteY33" fmla="*/ 28684 h 371584"/>
                  <a:gd name="connsiteX34" fmla="*/ 200025 w 320675"/>
                  <a:gd name="connsiteY34" fmla="*/ 15984 h 371584"/>
                  <a:gd name="connsiteX35" fmla="*/ 127000 w 320675"/>
                  <a:gd name="connsiteY35" fmla="*/ 6459 h 371584"/>
                  <a:gd name="connsiteX36" fmla="*/ 88900 w 320675"/>
                  <a:gd name="connsiteY36" fmla="*/ 109 h 371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20675" h="371584">
                    <a:moveTo>
                      <a:pt x="88900" y="109"/>
                    </a:moveTo>
                    <a:cubicBezTo>
                      <a:pt x="77258" y="1167"/>
                      <a:pt x="68208" y="10044"/>
                      <a:pt x="57150" y="12809"/>
                    </a:cubicBezTo>
                    <a:cubicBezTo>
                      <a:pt x="48035" y="15088"/>
                      <a:pt x="33130" y="18469"/>
                      <a:pt x="25400" y="22334"/>
                    </a:cubicBezTo>
                    <a:lnTo>
                      <a:pt x="12700" y="28684"/>
                    </a:lnTo>
                    <a:cubicBezTo>
                      <a:pt x="3914" y="55043"/>
                      <a:pt x="8189" y="41298"/>
                      <a:pt x="0" y="69959"/>
                    </a:cubicBezTo>
                    <a:cubicBezTo>
                      <a:pt x="1058" y="92184"/>
                      <a:pt x="1327" y="114461"/>
                      <a:pt x="3175" y="136634"/>
                    </a:cubicBezTo>
                    <a:cubicBezTo>
                      <a:pt x="3453" y="139969"/>
                      <a:pt x="4853" y="143166"/>
                      <a:pt x="6350" y="146159"/>
                    </a:cubicBezTo>
                    <a:cubicBezTo>
                      <a:pt x="13844" y="161147"/>
                      <a:pt x="24854" y="164663"/>
                      <a:pt x="38100" y="177909"/>
                    </a:cubicBezTo>
                    <a:cubicBezTo>
                      <a:pt x="40798" y="180607"/>
                      <a:pt x="42428" y="184198"/>
                      <a:pt x="44450" y="187434"/>
                    </a:cubicBezTo>
                    <a:cubicBezTo>
                      <a:pt x="47721" y="192667"/>
                      <a:pt x="50800" y="198017"/>
                      <a:pt x="53975" y="203309"/>
                    </a:cubicBezTo>
                    <a:cubicBezTo>
                      <a:pt x="55033" y="207542"/>
                      <a:pt x="56693" y="211669"/>
                      <a:pt x="57150" y="216009"/>
                    </a:cubicBezTo>
                    <a:cubicBezTo>
                      <a:pt x="58816" y="231832"/>
                      <a:pt x="55294" y="248540"/>
                      <a:pt x="60325" y="263634"/>
                    </a:cubicBezTo>
                    <a:cubicBezTo>
                      <a:pt x="62276" y="269488"/>
                      <a:pt x="70805" y="270162"/>
                      <a:pt x="76200" y="273159"/>
                    </a:cubicBezTo>
                    <a:cubicBezTo>
                      <a:pt x="88879" y="280203"/>
                      <a:pt x="89383" y="277409"/>
                      <a:pt x="98425" y="289034"/>
                    </a:cubicBezTo>
                    <a:cubicBezTo>
                      <a:pt x="103110" y="295058"/>
                      <a:pt x="105729" y="302688"/>
                      <a:pt x="111125" y="308084"/>
                    </a:cubicBezTo>
                    <a:cubicBezTo>
                      <a:pt x="114300" y="311259"/>
                      <a:pt x="117775" y="314160"/>
                      <a:pt x="120650" y="317609"/>
                    </a:cubicBezTo>
                    <a:cubicBezTo>
                      <a:pt x="123093" y="320540"/>
                      <a:pt x="124302" y="324436"/>
                      <a:pt x="127000" y="327134"/>
                    </a:cubicBezTo>
                    <a:cubicBezTo>
                      <a:pt x="132188" y="332322"/>
                      <a:pt x="142915" y="338502"/>
                      <a:pt x="149225" y="343009"/>
                    </a:cubicBezTo>
                    <a:cubicBezTo>
                      <a:pt x="152581" y="345406"/>
                      <a:pt x="166462" y="356390"/>
                      <a:pt x="171450" y="358884"/>
                    </a:cubicBezTo>
                    <a:cubicBezTo>
                      <a:pt x="174443" y="360381"/>
                      <a:pt x="177982" y="360562"/>
                      <a:pt x="180975" y="362059"/>
                    </a:cubicBezTo>
                    <a:cubicBezTo>
                      <a:pt x="202901" y="373022"/>
                      <a:pt x="176769" y="364976"/>
                      <a:pt x="203200" y="371584"/>
                    </a:cubicBezTo>
                    <a:cubicBezTo>
                      <a:pt x="223308" y="370526"/>
                      <a:pt x="243780" y="372358"/>
                      <a:pt x="263525" y="368409"/>
                    </a:cubicBezTo>
                    <a:cubicBezTo>
                      <a:pt x="266807" y="367753"/>
                      <a:pt x="264844" y="361669"/>
                      <a:pt x="266700" y="358884"/>
                    </a:cubicBezTo>
                    <a:cubicBezTo>
                      <a:pt x="269191" y="355148"/>
                      <a:pt x="273050" y="352534"/>
                      <a:pt x="276225" y="349359"/>
                    </a:cubicBezTo>
                    <a:cubicBezTo>
                      <a:pt x="277283" y="346184"/>
                      <a:pt x="277903" y="342827"/>
                      <a:pt x="279400" y="339834"/>
                    </a:cubicBezTo>
                    <a:cubicBezTo>
                      <a:pt x="283884" y="330866"/>
                      <a:pt x="296592" y="312458"/>
                      <a:pt x="301625" y="304909"/>
                    </a:cubicBezTo>
                    <a:cubicBezTo>
                      <a:pt x="315386" y="256745"/>
                      <a:pt x="303859" y="303504"/>
                      <a:pt x="311150" y="216009"/>
                    </a:cubicBezTo>
                    <a:cubicBezTo>
                      <a:pt x="312480" y="200049"/>
                      <a:pt x="315514" y="184276"/>
                      <a:pt x="317500" y="168384"/>
                    </a:cubicBezTo>
                    <a:cubicBezTo>
                      <a:pt x="318689" y="158874"/>
                      <a:pt x="319617" y="149334"/>
                      <a:pt x="320675" y="139809"/>
                    </a:cubicBezTo>
                    <a:cubicBezTo>
                      <a:pt x="319617" y="129226"/>
                      <a:pt x="320863" y="118149"/>
                      <a:pt x="317500" y="108059"/>
                    </a:cubicBezTo>
                    <a:cubicBezTo>
                      <a:pt x="316293" y="104439"/>
                      <a:pt x="310458" y="104606"/>
                      <a:pt x="307975" y="101709"/>
                    </a:cubicBezTo>
                    <a:cubicBezTo>
                      <a:pt x="289724" y="80417"/>
                      <a:pt x="308290" y="90473"/>
                      <a:pt x="285750" y="73134"/>
                    </a:cubicBezTo>
                    <a:cubicBezTo>
                      <a:pt x="276676" y="66154"/>
                      <a:pt x="265270" y="62179"/>
                      <a:pt x="257175" y="54084"/>
                    </a:cubicBezTo>
                    <a:cubicBezTo>
                      <a:pt x="243268" y="40177"/>
                      <a:pt x="244116" y="39365"/>
                      <a:pt x="225425" y="28684"/>
                    </a:cubicBezTo>
                    <a:cubicBezTo>
                      <a:pt x="217206" y="23988"/>
                      <a:pt x="209396" y="17323"/>
                      <a:pt x="200025" y="15984"/>
                    </a:cubicBezTo>
                    <a:cubicBezTo>
                      <a:pt x="188311" y="14311"/>
                      <a:pt x="143415" y="7425"/>
                      <a:pt x="127000" y="6459"/>
                    </a:cubicBezTo>
                    <a:cubicBezTo>
                      <a:pt x="118548" y="5962"/>
                      <a:pt x="100542" y="-949"/>
                      <a:pt x="88900" y="109"/>
                    </a:cubicBezTo>
                    <a:close/>
                  </a:path>
                </a:pathLst>
              </a:custGeom>
              <a:solidFill>
                <a:srgbClr val="993300"/>
              </a:solidFill>
              <a:ln>
                <a:solidFill>
                  <a:srgbClr val="99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20" name="Imagem 18" descr="Uma imagem com céu noturno&#10;&#10;Descrição gerada automaticamente">
                <a:extLst>
                  <a:ext uri="{FF2B5EF4-FFF2-40B4-BE49-F238E27FC236}">
                    <a16:creationId xmlns:a16="http://schemas.microsoft.com/office/drawing/2014/main" id="{188A06CA-6D55-742F-EC68-2C8C139539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51" t="26189" r="37309" b="49284"/>
              <a:stretch/>
            </p:blipFill>
            <p:spPr>
              <a:xfrm>
                <a:off x="42273" y="814379"/>
                <a:ext cx="3878694" cy="6167403"/>
              </a:xfrm>
              <a:prstGeom prst="rect">
                <a:avLst/>
              </a:prstGeom>
            </p:spPr>
          </p:pic>
        </p:grpSp>
        <p:sp>
          <p:nvSpPr>
            <p:cNvPr id="22" name="Seta: Em Ângulo 1">
              <a:extLst>
                <a:ext uri="{FF2B5EF4-FFF2-40B4-BE49-F238E27FC236}">
                  <a16:creationId xmlns:a16="http://schemas.microsoft.com/office/drawing/2014/main" id="{B44CA23E-EDD0-7108-561E-333CBAEEEAF1}"/>
                </a:ext>
              </a:extLst>
            </p:cNvPr>
            <p:cNvSpPr/>
            <p:nvPr/>
          </p:nvSpPr>
          <p:spPr>
            <a:xfrm rot="2036180">
              <a:off x="7999971" y="4669501"/>
              <a:ext cx="470387" cy="703558"/>
            </a:xfrm>
            <a:prstGeom prst="bentArrow">
              <a:avLst>
                <a:gd name="adj1" fmla="val 12212"/>
                <a:gd name="adj2" fmla="val 25000"/>
                <a:gd name="adj3" fmla="val 25000"/>
                <a:gd name="adj4" fmla="val 7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25" name="Seta: Em Ângulo 1">
              <a:extLst>
                <a:ext uri="{FF2B5EF4-FFF2-40B4-BE49-F238E27FC236}">
                  <a16:creationId xmlns:a16="http://schemas.microsoft.com/office/drawing/2014/main" id="{457F8197-DF76-BAF8-5D3C-50E9697BFDB2}"/>
                </a:ext>
              </a:extLst>
            </p:cNvPr>
            <p:cNvSpPr/>
            <p:nvPr/>
          </p:nvSpPr>
          <p:spPr>
            <a:xfrm rot="2036180">
              <a:off x="9213855" y="4297361"/>
              <a:ext cx="470387" cy="703558"/>
            </a:xfrm>
            <a:prstGeom prst="bentArrow">
              <a:avLst>
                <a:gd name="adj1" fmla="val 12212"/>
                <a:gd name="adj2" fmla="val 25000"/>
                <a:gd name="adj3" fmla="val 25000"/>
                <a:gd name="adj4" fmla="val 7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26" name="Seta: Em Ângulo 1">
              <a:extLst>
                <a:ext uri="{FF2B5EF4-FFF2-40B4-BE49-F238E27FC236}">
                  <a16:creationId xmlns:a16="http://schemas.microsoft.com/office/drawing/2014/main" id="{273AFE3D-1B00-612B-6B33-E66D144A34D2}"/>
                </a:ext>
              </a:extLst>
            </p:cNvPr>
            <p:cNvSpPr/>
            <p:nvPr/>
          </p:nvSpPr>
          <p:spPr>
            <a:xfrm rot="12900000">
              <a:off x="9036645" y="5449221"/>
              <a:ext cx="470387" cy="703558"/>
            </a:xfrm>
            <a:prstGeom prst="bentArrow">
              <a:avLst>
                <a:gd name="adj1" fmla="val 12212"/>
                <a:gd name="adj2" fmla="val 25000"/>
                <a:gd name="adj3" fmla="val 25000"/>
                <a:gd name="adj4" fmla="val 7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sp>
          <p:nvSpPr>
            <p:cNvPr id="27" name="Seta: Em Ângulo 1">
              <a:extLst>
                <a:ext uri="{FF2B5EF4-FFF2-40B4-BE49-F238E27FC236}">
                  <a16:creationId xmlns:a16="http://schemas.microsoft.com/office/drawing/2014/main" id="{B901C6BD-C20F-66EB-74FD-9B078F70198B}"/>
                </a:ext>
              </a:extLst>
            </p:cNvPr>
            <p:cNvSpPr/>
            <p:nvPr/>
          </p:nvSpPr>
          <p:spPr>
            <a:xfrm rot="12900000">
              <a:off x="8194901" y="5741616"/>
              <a:ext cx="470387" cy="703558"/>
            </a:xfrm>
            <a:prstGeom prst="bentArrow">
              <a:avLst>
                <a:gd name="adj1" fmla="val 12212"/>
                <a:gd name="adj2" fmla="val 25000"/>
                <a:gd name="adj3" fmla="val 25000"/>
                <a:gd name="adj4" fmla="val 7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</p:grpSp>
      <p:sp>
        <p:nvSpPr>
          <p:cNvPr id="30" name="CaixaDeTexto 15">
            <a:extLst>
              <a:ext uri="{FF2B5EF4-FFF2-40B4-BE49-F238E27FC236}">
                <a16:creationId xmlns:a16="http://schemas.microsoft.com/office/drawing/2014/main" id="{638CC5D1-42E8-08D7-4643-0A96A3D7ADB8}"/>
              </a:ext>
            </a:extLst>
          </p:cNvPr>
          <p:cNvSpPr txBox="1"/>
          <p:nvPr/>
        </p:nvSpPr>
        <p:spPr>
          <a:xfrm>
            <a:off x="5440030" y="6563243"/>
            <a:ext cx="703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https://www.nicepng.com/maxp/u2w7t4t4q8y3t4i1/</a:t>
            </a:r>
          </a:p>
        </p:txBody>
      </p:sp>
      <p:sp>
        <p:nvSpPr>
          <p:cNvPr id="32" name="CaixaDeTexto 28">
            <a:extLst>
              <a:ext uri="{FF2B5EF4-FFF2-40B4-BE49-F238E27FC236}">
                <a16:creationId xmlns:a16="http://schemas.microsoft.com/office/drawing/2014/main" id="{0236C9DD-E2F9-A856-16DE-B7138722357D}"/>
              </a:ext>
            </a:extLst>
          </p:cNvPr>
          <p:cNvSpPr txBox="1"/>
          <p:nvPr/>
        </p:nvSpPr>
        <p:spPr>
          <a:xfrm>
            <a:off x="9434286" y="5562010"/>
            <a:ext cx="2277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https://www.integra-international.net/wp-content/uploads/2017/03/regular-member-category-image-1.jpg</a:t>
            </a:r>
          </a:p>
        </p:txBody>
      </p:sp>
    </p:spTree>
    <p:extLst>
      <p:ext uri="{BB962C8B-B14F-4D97-AF65-F5344CB8AC3E}">
        <p14:creationId xmlns:p14="http://schemas.microsoft.com/office/powerpoint/2010/main" val="11269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Vieira</dc:creator>
  <cp:revision>1</cp:revision>
  <dcterms:created xsi:type="dcterms:W3CDTF">2022-05-09T13:26:59Z</dcterms:created>
  <dcterms:modified xsi:type="dcterms:W3CDTF">2022-05-11T09:46:26Z</dcterms:modified>
</cp:coreProperties>
</file>